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57" r:id="rId2"/>
    <p:sldId id="258" r:id="rId3"/>
    <p:sldId id="275" r:id="rId4"/>
    <p:sldId id="268" r:id="rId5"/>
    <p:sldId id="273" r:id="rId6"/>
    <p:sldId id="276" r:id="rId7"/>
    <p:sldId id="263" r:id="rId8"/>
    <p:sldId id="264" r:id="rId9"/>
    <p:sldId id="277" r:id="rId10"/>
    <p:sldId id="278" r:id="rId11"/>
    <p:sldId id="279" r:id="rId12"/>
    <p:sldId id="280" r:id="rId13"/>
    <p:sldId id="266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754" autoAdjust="0"/>
    <p:restoredTop sz="93979" autoAdjust="0"/>
  </p:normalViewPr>
  <p:slideViewPr>
    <p:cSldViewPr snapToGrid="0">
      <p:cViewPr varScale="1">
        <p:scale>
          <a:sx n="72" d="100"/>
          <a:sy n="72" d="100"/>
        </p:scale>
        <p:origin x="1752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28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GeNDER OF RESPONDENTS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Sheet1!$B$2</c:f>
              <c:strCache>
                <c:ptCount val="1"/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276D-4DC7-98F8-5966FE55BD3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276D-4DC7-98F8-5966FE55BD3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276D-4DC7-98F8-5966FE55BD3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Sheet1!$A$3:$A$5</c:f>
              <c:strCache>
                <c:ptCount val="3"/>
                <c:pt idx="0">
                  <c:v>Male</c:v>
                </c:pt>
                <c:pt idx="1">
                  <c:v>Female</c:v>
                </c:pt>
                <c:pt idx="2">
                  <c:v>Unspecified</c:v>
                </c:pt>
              </c:strCache>
            </c:strRef>
          </c:cat>
          <c:val>
            <c:numRef>
              <c:f>Sheet1!$B$3:$B$5</c:f>
              <c:numCache>
                <c:formatCode>General</c:formatCode>
                <c:ptCount val="3"/>
                <c:pt idx="0">
                  <c:v>46</c:v>
                </c:pt>
                <c:pt idx="1">
                  <c:v>38</c:v>
                </c:pt>
                <c:pt idx="2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76D-4DC7-98F8-5966FE55BD35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Connection</a:t>
            </a:r>
            <a:r>
              <a:rPr lang="en-US" baseline="0"/>
              <a:t> with Club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Sheet1!$B$9</c:f>
              <c:strCache>
                <c:ptCount val="1"/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Sheet1!$A$10:$A$15</c:f>
              <c:strCache>
                <c:ptCount val="6"/>
                <c:pt idx="0">
                  <c:v>Male Player</c:v>
                </c:pt>
                <c:pt idx="1">
                  <c:v>Female Player</c:v>
                </c:pt>
                <c:pt idx="2">
                  <c:v>Coach/Mentor</c:v>
                </c:pt>
                <c:pt idx="3">
                  <c:v>Parent/Guardian</c:v>
                </c:pt>
                <c:pt idx="4">
                  <c:v>Supporter</c:v>
                </c:pt>
                <c:pt idx="5">
                  <c:v>Other/None</c:v>
                </c:pt>
              </c:strCache>
            </c:strRef>
          </c:cat>
          <c:val>
            <c:numRef>
              <c:f>Sheet1!$B$10:$B$15</c:f>
              <c:numCache>
                <c:formatCode>General</c:formatCode>
                <c:ptCount val="6"/>
                <c:pt idx="0">
                  <c:v>5</c:v>
                </c:pt>
                <c:pt idx="1">
                  <c:v>5</c:v>
                </c:pt>
                <c:pt idx="2">
                  <c:v>7</c:v>
                </c:pt>
                <c:pt idx="3">
                  <c:v>42</c:v>
                </c:pt>
                <c:pt idx="4">
                  <c:v>40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27-4124-8353-183A421CF2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710056576"/>
        <c:axId val="383230808"/>
      </c:barChart>
      <c:catAx>
        <c:axId val="7100565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3230808"/>
        <c:crosses val="autoZero"/>
        <c:auto val="1"/>
        <c:lblAlgn val="ctr"/>
        <c:lblOffset val="100"/>
        <c:noMultiLvlLbl val="0"/>
      </c:catAx>
      <c:valAx>
        <c:axId val="3832308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0056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724554-4C32-4340-84FE-7F58C08AEB8A}" type="doc">
      <dgm:prSet loTypeId="urn:microsoft.com/office/officeart/2005/8/layout/hProcess11" loCatId="process" qsTypeId="urn:microsoft.com/office/officeart/2005/8/quickstyle/3d3" qsCatId="3D" csTypeId="urn:microsoft.com/office/officeart/2005/8/colors/colorful5" csCatId="colorful" phldr="1"/>
      <dgm:spPr/>
    </dgm:pt>
    <dgm:pt modelId="{A269EB24-5231-4398-A9ED-0751388BABBA}">
      <dgm:prSet phldrT="[Text]" custT="1"/>
      <dgm:spPr/>
      <dgm:t>
        <a:bodyPr/>
        <a:lstStyle/>
        <a:p>
          <a:r>
            <a:rPr lang="en-IE" sz="2400" b="1" dirty="0">
              <a:solidFill>
                <a:srgbClr val="262626"/>
              </a:solidFill>
            </a:rPr>
            <a:t>  </a:t>
          </a:r>
        </a:p>
      </dgm:t>
    </dgm:pt>
    <dgm:pt modelId="{B76EC35E-D542-439D-BAB8-064290697343}" type="sibTrans" cxnId="{CC649279-EB53-43CC-9B86-B1DB93FD6FA8}">
      <dgm:prSet/>
      <dgm:spPr/>
      <dgm:t>
        <a:bodyPr/>
        <a:lstStyle/>
        <a:p>
          <a:endParaRPr lang="en-IE" sz="3600" b="1">
            <a:solidFill>
              <a:srgbClr val="262626"/>
            </a:solidFill>
          </a:endParaRPr>
        </a:p>
      </dgm:t>
    </dgm:pt>
    <dgm:pt modelId="{8D6EA874-0226-487D-AF05-4061E588C358}" type="parTrans" cxnId="{CC649279-EB53-43CC-9B86-B1DB93FD6FA8}">
      <dgm:prSet/>
      <dgm:spPr/>
      <dgm:t>
        <a:bodyPr/>
        <a:lstStyle/>
        <a:p>
          <a:endParaRPr lang="en-IE" sz="3600" b="1">
            <a:solidFill>
              <a:srgbClr val="262626"/>
            </a:solidFill>
          </a:endParaRPr>
        </a:p>
      </dgm:t>
    </dgm:pt>
    <dgm:pt modelId="{9D00AFC2-89C6-41BC-AFF5-A18860F6C1D8}">
      <dgm:prSet phldrT="[Text]" custT="1"/>
      <dgm:spPr/>
      <dgm:t>
        <a:bodyPr/>
        <a:lstStyle/>
        <a:p>
          <a:r>
            <a:rPr lang="en-IE" sz="2400" b="1" dirty="0">
              <a:solidFill>
                <a:srgbClr val="262626"/>
              </a:solidFill>
            </a:rPr>
            <a:t> </a:t>
          </a:r>
        </a:p>
      </dgm:t>
    </dgm:pt>
    <dgm:pt modelId="{43D507F5-A88E-4AA2-9B3F-180393D44CE8}" type="parTrans" cxnId="{6B90A5C0-5BA0-4018-8A1C-2E253C6A1D10}">
      <dgm:prSet/>
      <dgm:spPr/>
      <dgm:t>
        <a:bodyPr/>
        <a:lstStyle/>
        <a:p>
          <a:endParaRPr lang="en-US">
            <a:solidFill>
              <a:srgbClr val="262626"/>
            </a:solidFill>
          </a:endParaRPr>
        </a:p>
      </dgm:t>
    </dgm:pt>
    <dgm:pt modelId="{B68D7F5D-E8E6-4B8E-8A31-CC17FBC3D2C7}" type="sibTrans" cxnId="{6B90A5C0-5BA0-4018-8A1C-2E253C6A1D10}">
      <dgm:prSet/>
      <dgm:spPr/>
      <dgm:t>
        <a:bodyPr/>
        <a:lstStyle/>
        <a:p>
          <a:endParaRPr lang="en-US">
            <a:solidFill>
              <a:srgbClr val="262626"/>
            </a:solidFill>
          </a:endParaRPr>
        </a:p>
      </dgm:t>
    </dgm:pt>
    <dgm:pt modelId="{A2745E11-CE34-4833-981C-A5BD96D38F2C}">
      <dgm:prSet phldrT="[Text]" custT="1"/>
      <dgm:spPr/>
      <dgm:t>
        <a:bodyPr/>
        <a:lstStyle/>
        <a:p>
          <a:r>
            <a:rPr lang="en-IE" sz="2400" b="1" dirty="0">
              <a:solidFill>
                <a:srgbClr val="262626"/>
              </a:solidFill>
            </a:rPr>
            <a:t> </a:t>
          </a:r>
        </a:p>
      </dgm:t>
    </dgm:pt>
    <dgm:pt modelId="{48B34DDC-F4ED-403F-A21D-CA9CA3C6A150}" type="parTrans" cxnId="{914F96B1-DE4D-4637-A48D-A67E75D6DDD0}">
      <dgm:prSet/>
      <dgm:spPr/>
      <dgm:t>
        <a:bodyPr/>
        <a:lstStyle/>
        <a:p>
          <a:endParaRPr lang="en-US">
            <a:solidFill>
              <a:srgbClr val="262626"/>
            </a:solidFill>
          </a:endParaRPr>
        </a:p>
      </dgm:t>
    </dgm:pt>
    <dgm:pt modelId="{1C213715-E42E-45BC-9B3D-5075D6AD470D}" type="sibTrans" cxnId="{914F96B1-DE4D-4637-A48D-A67E75D6DDD0}">
      <dgm:prSet/>
      <dgm:spPr/>
      <dgm:t>
        <a:bodyPr/>
        <a:lstStyle/>
        <a:p>
          <a:endParaRPr lang="en-US">
            <a:solidFill>
              <a:srgbClr val="262626"/>
            </a:solidFill>
          </a:endParaRPr>
        </a:p>
      </dgm:t>
    </dgm:pt>
    <dgm:pt modelId="{C5A399C3-F93E-422D-B334-98952DE64C8D}">
      <dgm:prSet phldrT="[Text]" custT="1"/>
      <dgm:spPr/>
      <dgm:t>
        <a:bodyPr/>
        <a:lstStyle/>
        <a:p>
          <a:endParaRPr lang="en-IE" sz="2400" b="1" dirty="0">
            <a:solidFill>
              <a:srgbClr val="262626"/>
            </a:solidFill>
          </a:endParaRPr>
        </a:p>
      </dgm:t>
    </dgm:pt>
    <dgm:pt modelId="{FD481E18-FE09-4411-B995-8D39A0705F15}" type="parTrans" cxnId="{F96C268F-9CD6-4A51-8223-71C94259C963}">
      <dgm:prSet/>
      <dgm:spPr/>
      <dgm:t>
        <a:bodyPr/>
        <a:lstStyle/>
        <a:p>
          <a:endParaRPr lang="en-US">
            <a:solidFill>
              <a:srgbClr val="262626"/>
            </a:solidFill>
          </a:endParaRPr>
        </a:p>
      </dgm:t>
    </dgm:pt>
    <dgm:pt modelId="{C72C8F86-28D3-4C20-8D11-C193E7BCF5A2}" type="sibTrans" cxnId="{F96C268F-9CD6-4A51-8223-71C94259C963}">
      <dgm:prSet/>
      <dgm:spPr/>
      <dgm:t>
        <a:bodyPr/>
        <a:lstStyle/>
        <a:p>
          <a:endParaRPr lang="en-US">
            <a:solidFill>
              <a:srgbClr val="262626"/>
            </a:solidFill>
          </a:endParaRPr>
        </a:p>
      </dgm:t>
    </dgm:pt>
    <dgm:pt modelId="{2D6D5ECD-27A3-40F9-8E58-25F830E18521}" type="pres">
      <dgm:prSet presAssocID="{25724554-4C32-4340-84FE-7F58C08AEB8A}" presName="Name0" presStyleCnt="0">
        <dgm:presLayoutVars>
          <dgm:dir/>
          <dgm:resizeHandles val="exact"/>
        </dgm:presLayoutVars>
      </dgm:prSet>
      <dgm:spPr/>
    </dgm:pt>
    <dgm:pt modelId="{BB105123-D216-426D-A976-6F6A20ABA8EC}" type="pres">
      <dgm:prSet presAssocID="{25724554-4C32-4340-84FE-7F58C08AEB8A}" presName="arrow" presStyleLbl="bgShp" presStyleIdx="0" presStyleCnt="1"/>
      <dgm:spPr/>
    </dgm:pt>
    <dgm:pt modelId="{D96A4F96-81A8-436F-9167-9AFD8EDADFD1}" type="pres">
      <dgm:prSet presAssocID="{25724554-4C32-4340-84FE-7F58C08AEB8A}" presName="points" presStyleCnt="0"/>
      <dgm:spPr/>
    </dgm:pt>
    <dgm:pt modelId="{3383880D-9953-41F7-818C-F39F5D66D640}" type="pres">
      <dgm:prSet presAssocID="{A269EB24-5231-4398-A9ED-0751388BABBA}" presName="compositeA" presStyleCnt="0"/>
      <dgm:spPr/>
    </dgm:pt>
    <dgm:pt modelId="{BDC4BA4D-BF7C-4154-B43E-E738AA64BCC7}" type="pres">
      <dgm:prSet presAssocID="{A269EB24-5231-4398-A9ED-0751388BABBA}" presName="textA" presStyleLbl="revTx" presStyleIdx="0" presStyleCnt="4">
        <dgm:presLayoutVars>
          <dgm:bulletEnabled val="1"/>
        </dgm:presLayoutVars>
      </dgm:prSet>
      <dgm:spPr/>
    </dgm:pt>
    <dgm:pt modelId="{970709EB-4986-4ACC-9EE8-7BCDC1056C4C}" type="pres">
      <dgm:prSet presAssocID="{A269EB24-5231-4398-A9ED-0751388BABBA}" presName="circleA" presStyleLbl="node1" presStyleIdx="0" presStyleCnt="4" custLinFactNeighborX="8996" custLinFactNeighborY="-2225"/>
      <dgm:spPr/>
    </dgm:pt>
    <dgm:pt modelId="{648E2DFE-A1BF-4607-9730-BD57661C4E09}" type="pres">
      <dgm:prSet presAssocID="{A269EB24-5231-4398-A9ED-0751388BABBA}" presName="spaceA" presStyleCnt="0"/>
      <dgm:spPr/>
    </dgm:pt>
    <dgm:pt modelId="{0C81F05D-B364-41D6-B7D8-0746C582D4CC}" type="pres">
      <dgm:prSet presAssocID="{B76EC35E-D542-439D-BAB8-064290697343}" presName="space" presStyleCnt="0"/>
      <dgm:spPr/>
    </dgm:pt>
    <dgm:pt modelId="{7757BCAA-FC3A-465A-8362-34BA8C9925CB}" type="pres">
      <dgm:prSet presAssocID="{9D00AFC2-89C6-41BC-AFF5-A18860F6C1D8}" presName="compositeB" presStyleCnt="0"/>
      <dgm:spPr/>
    </dgm:pt>
    <dgm:pt modelId="{F6CD769E-53CA-43BD-B3D6-A7B8167E9A00}" type="pres">
      <dgm:prSet presAssocID="{9D00AFC2-89C6-41BC-AFF5-A18860F6C1D8}" presName="textB" presStyleLbl="revTx" presStyleIdx="1" presStyleCnt="4">
        <dgm:presLayoutVars>
          <dgm:bulletEnabled val="1"/>
        </dgm:presLayoutVars>
      </dgm:prSet>
      <dgm:spPr/>
    </dgm:pt>
    <dgm:pt modelId="{7D7C7843-5DDA-402B-A822-20D00E1B27F1}" type="pres">
      <dgm:prSet presAssocID="{9D00AFC2-89C6-41BC-AFF5-A18860F6C1D8}" presName="circleB" presStyleLbl="node1" presStyleIdx="1" presStyleCnt="4" custLinFactNeighborX="-7792" custLinFactNeighborY="-2225"/>
      <dgm:spPr/>
    </dgm:pt>
    <dgm:pt modelId="{95BF88A4-A11D-4D57-8B4F-37CCC8427349}" type="pres">
      <dgm:prSet presAssocID="{9D00AFC2-89C6-41BC-AFF5-A18860F6C1D8}" presName="spaceB" presStyleCnt="0"/>
      <dgm:spPr/>
    </dgm:pt>
    <dgm:pt modelId="{B5CBC4E9-6177-4D28-B76E-13432D19CCED}" type="pres">
      <dgm:prSet presAssocID="{B68D7F5D-E8E6-4B8E-8A31-CC17FBC3D2C7}" presName="space" presStyleCnt="0"/>
      <dgm:spPr/>
    </dgm:pt>
    <dgm:pt modelId="{72D08C0B-D30C-42F7-ACDC-35FE09062078}" type="pres">
      <dgm:prSet presAssocID="{A2745E11-CE34-4833-981C-A5BD96D38F2C}" presName="compositeA" presStyleCnt="0"/>
      <dgm:spPr/>
    </dgm:pt>
    <dgm:pt modelId="{B969B1AE-E072-4F47-BFE9-11C055050142}" type="pres">
      <dgm:prSet presAssocID="{A2745E11-CE34-4833-981C-A5BD96D38F2C}" presName="textA" presStyleLbl="revTx" presStyleIdx="2" presStyleCnt="4">
        <dgm:presLayoutVars>
          <dgm:bulletEnabled val="1"/>
        </dgm:presLayoutVars>
      </dgm:prSet>
      <dgm:spPr/>
    </dgm:pt>
    <dgm:pt modelId="{A3B0A23F-1B52-4A7C-A910-C7FDA8DC7848}" type="pres">
      <dgm:prSet presAssocID="{A2745E11-CE34-4833-981C-A5BD96D38F2C}" presName="circleA" presStyleLbl="node1" presStyleIdx="2" presStyleCnt="4" custLinFactNeighborX="-16089" custLinFactNeighborY="-2225"/>
      <dgm:spPr/>
    </dgm:pt>
    <dgm:pt modelId="{BF319CAF-27C6-459D-A377-E584D0998473}" type="pres">
      <dgm:prSet presAssocID="{A2745E11-CE34-4833-981C-A5BD96D38F2C}" presName="spaceA" presStyleCnt="0"/>
      <dgm:spPr/>
    </dgm:pt>
    <dgm:pt modelId="{5724B0BD-67B0-4D72-A9A4-652926E98DCA}" type="pres">
      <dgm:prSet presAssocID="{1C213715-E42E-45BC-9B3D-5075D6AD470D}" presName="space" presStyleCnt="0"/>
      <dgm:spPr/>
    </dgm:pt>
    <dgm:pt modelId="{840AF522-04CA-4C73-A548-95E5BFB7FC94}" type="pres">
      <dgm:prSet presAssocID="{C5A399C3-F93E-422D-B334-98952DE64C8D}" presName="compositeB" presStyleCnt="0"/>
      <dgm:spPr/>
    </dgm:pt>
    <dgm:pt modelId="{F7D637C0-7AD6-4E2D-8F2B-80F462981738}" type="pres">
      <dgm:prSet presAssocID="{C5A399C3-F93E-422D-B334-98952DE64C8D}" presName="textB" presStyleLbl="revTx" presStyleIdx="3" presStyleCnt="4">
        <dgm:presLayoutVars>
          <dgm:bulletEnabled val="1"/>
        </dgm:presLayoutVars>
      </dgm:prSet>
      <dgm:spPr/>
    </dgm:pt>
    <dgm:pt modelId="{BD4EB5FB-F58F-4677-BE4C-1C6E8A90E942}" type="pres">
      <dgm:prSet presAssocID="{C5A399C3-F93E-422D-B334-98952DE64C8D}" presName="circleB" presStyleLbl="node1" presStyleIdx="3" presStyleCnt="4" custLinFactNeighborX="-23519" custLinFactNeighborY="-2225"/>
      <dgm:spPr/>
    </dgm:pt>
    <dgm:pt modelId="{4CC8223C-4F3F-4064-B7E5-5A36CDFF7F2B}" type="pres">
      <dgm:prSet presAssocID="{C5A399C3-F93E-422D-B334-98952DE64C8D}" presName="spaceB" presStyleCnt="0"/>
      <dgm:spPr/>
    </dgm:pt>
  </dgm:ptLst>
  <dgm:cxnLst>
    <dgm:cxn modelId="{48647131-ECCE-410E-9E8C-44EEEFBBA77C}" type="presOf" srcId="{A2745E11-CE34-4833-981C-A5BD96D38F2C}" destId="{B969B1AE-E072-4F47-BFE9-11C055050142}" srcOrd="0" destOrd="0" presId="urn:microsoft.com/office/officeart/2005/8/layout/hProcess11"/>
    <dgm:cxn modelId="{5F0DDE35-E058-42AE-A0F5-A7A2366BA383}" type="presOf" srcId="{A269EB24-5231-4398-A9ED-0751388BABBA}" destId="{BDC4BA4D-BF7C-4154-B43E-E738AA64BCC7}" srcOrd="0" destOrd="0" presId="urn:microsoft.com/office/officeart/2005/8/layout/hProcess11"/>
    <dgm:cxn modelId="{7F044E40-FBDE-43ED-9592-2B2EE959F52B}" type="presOf" srcId="{25724554-4C32-4340-84FE-7F58C08AEB8A}" destId="{2D6D5ECD-27A3-40F9-8E58-25F830E18521}" srcOrd="0" destOrd="0" presId="urn:microsoft.com/office/officeart/2005/8/layout/hProcess11"/>
    <dgm:cxn modelId="{CC649279-EB53-43CC-9B86-B1DB93FD6FA8}" srcId="{25724554-4C32-4340-84FE-7F58C08AEB8A}" destId="{A269EB24-5231-4398-A9ED-0751388BABBA}" srcOrd="0" destOrd="0" parTransId="{8D6EA874-0226-487D-AF05-4061E588C358}" sibTransId="{B76EC35E-D542-439D-BAB8-064290697343}"/>
    <dgm:cxn modelId="{F96C268F-9CD6-4A51-8223-71C94259C963}" srcId="{25724554-4C32-4340-84FE-7F58C08AEB8A}" destId="{C5A399C3-F93E-422D-B334-98952DE64C8D}" srcOrd="3" destOrd="0" parTransId="{FD481E18-FE09-4411-B995-8D39A0705F15}" sibTransId="{C72C8F86-28D3-4C20-8D11-C193E7BCF5A2}"/>
    <dgm:cxn modelId="{914F96B1-DE4D-4637-A48D-A67E75D6DDD0}" srcId="{25724554-4C32-4340-84FE-7F58C08AEB8A}" destId="{A2745E11-CE34-4833-981C-A5BD96D38F2C}" srcOrd="2" destOrd="0" parTransId="{48B34DDC-F4ED-403F-A21D-CA9CA3C6A150}" sibTransId="{1C213715-E42E-45BC-9B3D-5075D6AD470D}"/>
    <dgm:cxn modelId="{6EB244B3-1619-4B39-A487-0569047DAD1E}" type="presOf" srcId="{C5A399C3-F93E-422D-B334-98952DE64C8D}" destId="{F7D637C0-7AD6-4E2D-8F2B-80F462981738}" srcOrd="0" destOrd="0" presId="urn:microsoft.com/office/officeart/2005/8/layout/hProcess11"/>
    <dgm:cxn modelId="{6B90A5C0-5BA0-4018-8A1C-2E253C6A1D10}" srcId="{25724554-4C32-4340-84FE-7F58C08AEB8A}" destId="{9D00AFC2-89C6-41BC-AFF5-A18860F6C1D8}" srcOrd="1" destOrd="0" parTransId="{43D507F5-A88E-4AA2-9B3F-180393D44CE8}" sibTransId="{B68D7F5D-E8E6-4B8E-8A31-CC17FBC3D2C7}"/>
    <dgm:cxn modelId="{4F33D1CC-4DF3-4042-B29B-33E77263ECFF}" type="presOf" srcId="{9D00AFC2-89C6-41BC-AFF5-A18860F6C1D8}" destId="{F6CD769E-53CA-43BD-B3D6-A7B8167E9A00}" srcOrd="0" destOrd="0" presId="urn:microsoft.com/office/officeart/2005/8/layout/hProcess11"/>
    <dgm:cxn modelId="{DA60DB16-6493-4738-B268-B5ACF36BEE72}" type="presParOf" srcId="{2D6D5ECD-27A3-40F9-8E58-25F830E18521}" destId="{BB105123-D216-426D-A976-6F6A20ABA8EC}" srcOrd="0" destOrd="0" presId="urn:microsoft.com/office/officeart/2005/8/layout/hProcess11"/>
    <dgm:cxn modelId="{16445160-DE51-4350-B4C4-E6C2032AF956}" type="presParOf" srcId="{2D6D5ECD-27A3-40F9-8E58-25F830E18521}" destId="{D96A4F96-81A8-436F-9167-9AFD8EDADFD1}" srcOrd="1" destOrd="0" presId="urn:microsoft.com/office/officeart/2005/8/layout/hProcess11"/>
    <dgm:cxn modelId="{3FA70527-BFF5-40CD-991E-8E46137E3C06}" type="presParOf" srcId="{D96A4F96-81A8-436F-9167-9AFD8EDADFD1}" destId="{3383880D-9953-41F7-818C-F39F5D66D640}" srcOrd="0" destOrd="0" presId="urn:microsoft.com/office/officeart/2005/8/layout/hProcess11"/>
    <dgm:cxn modelId="{201B2B16-25FA-4B81-81C2-0B8A9FA1BF2F}" type="presParOf" srcId="{3383880D-9953-41F7-818C-F39F5D66D640}" destId="{BDC4BA4D-BF7C-4154-B43E-E738AA64BCC7}" srcOrd="0" destOrd="0" presId="urn:microsoft.com/office/officeart/2005/8/layout/hProcess11"/>
    <dgm:cxn modelId="{C30E4F9C-7A7B-4811-BAC5-BB427599C33F}" type="presParOf" srcId="{3383880D-9953-41F7-818C-F39F5D66D640}" destId="{970709EB-4986-4ACC-9EE8-7BCDC1056C4C}" srcOrd="1" destOrd="0" presId="urn:microsoft.com/office/officeart/2005/8/layout/hProcess11"/>
    <dgm:cxn modelId="{81FBE7D0-2D7B-45CB-84C6-9F8E933F0F98}" type="presParOf" srcId="{3383880D-9953-41F7-818C-F39F5D66D640}" destId="{648E2DFE-A1BF-4607-9730-BD57661C4E09}" srcOrd="2" destOrd="0" presId="urn:microsoft.com/office/officeart/2005/8/layout/hProcess11"/>
    <dgm:cxn modelId="{4991BF3A-5E19-4488-9ECB-FDB96D8F3E34}" type="presParOf" srcId="{D96A4F96-81A8-436F-9167-9AFD8EDADFD1}" destId="{0C81F05D-B364-41D6-B7D8-0746C582D4CC}" srcOrd="1" destOrd="0" presId="urn:microsoft.com/office/officeart/2005/8/layout/hProcess11"/>
    <dgm:cxn modelId="{E34EB857-2408-44A4-ABBF-3A95DD6878B2}" type="presParOf" srcId="{D96A4F96-81A8-436F-9167-9AFD8EDADFD1}" destId="{7757BCAA-FC3A-465A-8362-34BA8C9925CB}" srcOrd="2" destOrd="0" presId="urn:microsoft.com/office/officeart/2005/8/layout/hProcess11"/>
    <dgm:cxn modelId="{C970FCD4-B8C1-4C65-8CE8-5E26CC87ADC2}" type="presParOf" srcId="{7757BCAA-FC3A-465A-8362-34BA8C9925CB}" destId="{F6CD769E-53CA-43BD-B3D6-A7B8167E9A00}" srcOrd="0" destOrd="0" presId="urn:microsoft.com/office/officeart/2005/8/layout/hProcess11"/>
    <dgm:cxn modelId="{FBB34DE4-AF56-4016-B276-86F5836168FE}" type="presParOf" srcId="{7757BCAA-FC3A-465A-8362-34BA8C9925CB}" destId="{7D7C7843-5DDA-402B-A822-20D00E1B27F1}" srcOrd="1" destOrd="0" presId="urn:microsoft.com/office/officeart/2005/8/layout/hProcess11"/>
    <dgm:cxn modelId="{09355CB3-6411-461E-B8D2-D3CDC8F0C044}" type="presParOf" srcId="{7757BCAA-FC3A-465A-8362-34BA8C9925CB}" destId="{95BF88A4-A11D-4D57-8B4F-37CCC8427349}" srcOrd="2" destOrd="0" presId="urn:microsoft.com/office/officeart/2005/8/layout/hProcess11"/>
    <dgm:cxn modelId="{AF7E0200-2940-4100-AD82-22F553C5BE2A}" type="presParOf" srcId="{D96A4F96-81A8-436F-9167-9AFD8EDADFD1}" destId="{B5CBC4E9-6177-4D28-B76E-13432D19CCED}" srcOrd="3" destOrd="0" presId="urn:microsoft.com/office/officeart/2005/8/layout/hProcess11"/>
    <dgm:cxn modelId="{432F3E19-C815-4880-96FD-D26DAB324CCD}" type="presParOf" srcId="{D96A4F96-81A8-436F-9167-9AFD8EDADFD1}" destId="{72D08C0B-D30C-42F7-ACDC-35FE09062078}" srcOrd="4" destOrd="0" presId="urn:microsoft.com/office/officeart/2005/8/layout/hProcess11"/>
    <dgm:cxn modelId="{6377A451-AE7D-4F79-8748-47AA1D346300}" type="presParOf" srcId="{72D08C0B-D30C-42F7-ACDC-35FE09062078}" destId="{B969B1AE-E072-4F47-BFE9-11C055050142}" srcOrd="0" destOrd="0" presId="urn:microsoft.com/office/officeart/2005/8/layout/hProcess11"/>
    <dgm:cxn modelId="{CFE6411A-BE42-4DF9-A757-0D6A12C0AEB8}" type="presParOf" srcId="{72D08C0B-D30C-42F7-ACDC-35FE09062078}" destId="{A3B0A23F-1B52-4A7C-A910-C7FDA8DC7848}" srcOrd="1" destOrd="0" presId="urn:microsoft.com/office/officeart/2005/8/layout/hProcess11"/>
    <dgm:cxn modelId="{DAE6D975-E3F2-4BA7-ABEC-2515F863939D}" type="presParOf" srcId="{72D08C0B-D30C-42F7-ACDC-35FE09062078}" destId="{BF319CAF-27C6-459D-A377-E584D0998473}" srcOrd="2" destOrd="0" presId="urn:microsoft.com/office/officeart/2005/8/layout/hProcess11"/>
    <dgm:cxn modelId="{AA7957E0-D76D-4474-B63E-9CB2E771407E}" type="presParOf" srcId="{D96A4F96-81A8-436F-9167-9AFD8EDADFD1}" destId="{5724B0BD-67B0-4D72-A9A4-652926E98DCA}" srcOrd="5" destOrd="0" presId="urn:microsoft.com/office/officeart/2005/8/layout/hProcess11"/>
    <dgm:cxn modelId="{E9B99D44-7568-4A64-8790-B906B49D2863}" type="presParOf" srcId="{D96A4F96-81A8-436F-9167-9AFD8EDADFD1}" destId="{840AF522-04CA-4C73-A548-95E5BFB7FC94}" srcOrd="6" destOrd="0" presId="urn:microsoft.com/office/officeart/2005/8/layout/hProcess11"/>
    <dgm:cxn modelId="{D6C8F597-963D-42B5-9E25-3ABAF86D37E0}" type="presParOf" srcId="{840AF522-04CA-4C73-A548-95E5BFB7FC94}" destId="{F7D637C0-7AD6-4E2D-8F2B-80F462981738}" srcOrd="0" destOrd="0" presId="urn:microsoft.com/office/officeart/2005/8/layout/hProcess11"/>
    <dgm:cxn modelId="{563DDB61-9EB4-42C3-B184-290099F667A7}" type="presParOf" srcId="{840AF522-04CA-4C73-A548-95E5BFB7FC94}" destId="{BD4EB5FB-F58F-4677-BE4C-1C6E8A90E942}" srcOrd="1" destOrd="0" presId="urn:microsoft.com/office/officeart/2005/8/layout/hProcess11"/>
    <dgm:cxn modelId="{461FAE48-35F1-40C4-9080-E1C5E6E03CB5}" type="presParOf" srcId="{840AF522-04CA-4C73-A548-95E5BFB7FC94}" destId="{4CC8223C-4F3F-4064-B7E5-5A36CDFF7F2B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1B81B13-DA21-41CD-A961-9ADA92CA3B22}" type="doc">
      <dgm:prSet loTypeId="urn:microsoft.com/office/officeart/2005/8/layout/process4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7680C5B-67B5-4FF9-BC6C-A2BD7A28390B}">
      <dgm:prSet phldrT="[Text]" custT="1"/>
      <dgm:spPr>
        <a:ln w="19050">
          <a:solidFill>
            <a:schemeClr val="bg1"/>
          </a:solidFill>
        </a:ln>
      </dgm:spPr>
      <dgm:t>
        <a:bodyPr/>
        <a:lstStyle/>
        <a:p>
          <a:pPr algn="ctr"/>
          <a:r>
            <a:rPr lang="en-US" sz="2000" b="1" i="0" cap="all" baseline="0" dirty="0"/>
            <a:t>Getting Started</a:t>
          </a:r>
        </a:p>
      </dgm:t>
    </dgm:pt>
    <dgm:pt modelId="{294DA98E-59B9-4CE7-AD96-3965DCF0852B}" type="parTrans" cxnId="{B54242B5-3A81-4816-BF57-46942046F798}">
      <dgm:prSet/>
      <dgm:spPr/>
      <dgm:t>
        <a:bodyPr/>
        <a:lstStyle/>
        <a:p>
          <a:endParaRPr lang="en-US" sz="3600"/>
        </a:p>
      </dgm:t>
    </dgm:pt>
    <dgm:pt modelId="{26343060-6EFF-42A4-86DC-5FC8AEA4ED84}" type="sibTrans" cxnId="{B54242B5-3A81-4816-BF57-46942046F798}">
      <dgm:prSet/>
      <dgm:spPr/>
      <dgm:t>
        <a:bodyPr/>
        <a:lstStyle/>
        <a:p>
          <a:endParaRPr lang="en-US" sz="3600"/>
        </a:p>
      </dgm:t>
    </dgm:pt>
    <dgm:pt modelId="{20A2B020-985F-4A59-826E-63D489319F1E}">
      <dgm:prSet phldrT="[Text]" custT="1"/>
      <dgm:spPr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r>
            <a:rPr lang="en-US" sz="1400" dirty="0"/>
            <a:t>Expression of Interest</a:t>
          </a:r>
        </a:p>
      </dgm:t>
    </dgm:pt>
    <dgm:pt modelId="{20CDC3FD-5A0D-4D7D-A242-C4C12476B995}" type="parTrans" cxnId="{DFCBE4F2-93B8-4D0B-848D-5986E3D7662F}">
      <dgm:prSet/>
      <dgm:spPr/>
      <dgm:t>
        <a:bodyPr/>
        <a:lstStyle/>
        <a:p>
          <a:endParaRPr lang="en-US" sz="3600"/>
        </a:p>
      </dgm:t>
    </dgm:pt>
    <dgm:pt modelId="{D352C42A-7E51-45D6-8CB6-24BB5126397F}" type="sibTrans" cxnId="{DFCBE4F2-93B8-4D0B-848D-5986E3D7662F}">
      <dgm:prSet/>
      <dgm:spPr/>
      <dgm:t>
        <a:bodyPr/>
        <a:lstStyle/>
        <a:p>
          <a:endParaRPr lang="en-US" sz="3600"/>
        </a:p>
      </dgm:t>
    </dgm:pt>
    <dgm:pt modelId="{12533E75-6E93-4D28-96AE-71FD594A3811}">
      <dgm:prSet phldrT="[Text]" custT="1"/>
      <dgm:spPr>
        <a:ln>
          <a:solidFill>
            <a:schemeClr val="bg1"/>
          </a:solidFill>
        </a:ln>
      </dgm:spPr>
      <dgm:t>
        <a:bodyPr/>
        <a:lstStyle/>
        <a:p>
          <a:r>
            <a:rPr lang="en-US" sz="2000" b="1" i="0" cap="all" baseline="0" dirty="0"/>
            <a:t>Doing the Groundwork</a:t>
          </a:r>
        </a:p>
      </dgm:t>
    </dgm:pt>
    <dgm:pt modelId="{91178A1A-FBFD-454A-B2E4-A66D589C31B3}" type="parTrans" cxnId="{9046E074-3AE7-4D4F-A62E-94919F0D6FCC}">
      <dgm:prSet/>
      <dgm:spPr/>
      <dgm:t>
        <a:bodyPr/>
        <a:lstStyle/>
        <a:p>
          <a:endParaRPr lang="en-US" sz="3600"/>
        </a:p>
      </dgm:t>
    </dgm:pt>
    <dgm:pt modelId="{B5E06089-3D4A-4889-800D-3C6FA586CBB1}" type="sibTrans" cxnId="{9046E074-3AE7-4D4F-A62E-94919F0D6FCC}">
      <dgm:prSet/>
      <dgm:spPr/>
      <dgm:t>
        <a:bodyPr/>
        <a:lstStyle/>
        <a:p>
          <a:endParaRPr lang="en-US" sz="3600"/>
        </a:p>
      </dgm:t>
    </dgm:pt>
    <dgm:pt modelId="{5CFCF7BF-81DB-4F44-B94B-4D3FBAB6D783}">
      <dgm:prSet phldrT="[Text]" custT="1"/>
      <dgm:spPr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r>
            <a:rPr lang="en-US" sz="1400" dirty="0"/>
            <a:t>Completing Groundwork Actions</a:t>
          </a:r>
        </a:p>
      </dgm:t>
    </dgm:pt>
    <dgm:pt modelId="{26F3D1B9-232C-4D7B-B560-35916A96FC47}" type="parTrans" cxnId="{D5D7AE21-F4D5-4DE7-8B7D-172314A78C8F}">
      <dgm:prSet/>
      <dgm:spPr/>
      <dgm:t>
        <a:bodyPr/>
        <a:lstStyle/>
        <a:p>
          <a:endParaRPr lang="en-US" sz="3600"/>
        </a:p>
      </dgm:t>
    </dgm:pt>
    <dgm:pt modelId="{C7BE0B80-63B4-435C-92C7-294D5EED4A02}" type="sibTrans" cxnId="{D5D7AE21-F4D5-4DE7-8B7D-172314A78C8F}">
      <dgm:prSet/>
      <dgm:spPr/>
      <dgm:t>
        <a:bodyPr/>
        <a:lstStyle/>
        <a:p>
          <a:endParaRPr lang="en-US" sz="3600"/>
        </a:p>
      </dgm:t>
    </dgm:pt>
    <dgm:pt modelId="{195EF938-C96C-4970-8F2E-8E9CFBD96E3F}">
      <dgm:prSet phldrT="[Text]" custT="1"/>
      <dgm:spPr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r>
            <a:rPr lang="en-US" sz="1400" dirty="0"/>
            <a:t>Planning Team Meeting</a:t>
          </a:r>
        </a:p>
      </dgm:t>
    </dgm:pt>
    <dgm:pt modelId="{B1E54921-F08E-4660-9350-79C6CF30E1A4}" type="parTrans" cxnId="{A8E01285-8557-435D-BC02-732CDA89A021}">
      <dgm:prSet/>
      <dgm:spPr/>
      <dgm:t>
        <a:bodyPr/>
        <a:lstStyle/>
        <a:p>
          <a:endParaRPr lang="en-US" sz="3600"/>
        </a:p>
      </dgm:t>
    </dgm:pt>
    <dgm:pt modelId="{5096B77D-09D2-4AC9-9284-5D403FC783B0}" type="sibTrans" cxnId="{A8E01285-8557-435D-BC02-732CDA89A021}">
      <dgm:prSet/>
      <dgm:spPr/>
      <dgm:t>
        <a:bodyPr/>
        <a:lstStyle/>
        <a:p>
          <a:endParaRPr lang="en-US" sz="3600"/>
        </a:p>
      </dgm:t>
    </dgm:pt>
    <dgm:pt modelId="{C21C839F-D06F-4B9D-B16B-63431B1FE61D}">
      <dgm:prSet phldrT="[Text]" custT="1"/>
      <dgm:spPr>
        <a:ln>
          <a:solidFill>
            <a:schemeClr val="bg1"/>
          </a:solidFill>
        </a:ln>
      </dgm:spPr>
      <dgm:t>
        <a:bodyPr/>
        <a:lstStyle/>
        <a:p>
          <a:r>
            <a:rPr lang="en-US" sz="2000" b="1" i="0" cap="all" baseline="0" dirty="0"/>
            <a:t>Crafting the Strategy</a:t>
          </a:r>
        </a:p>
      </dgm:t>
    </dgm:pt>
    <dgm:pt modelId="{B71B5B48-0874-43F4-BC8F-628D613D400E}" type="parTrans" cxnId="{529312C1-9FFF-4F1E-8866-D78018E5F8EC}">
      <dgm:prSet/>
      <dgm:spPr/>
      <dgm:t>
        <a:bodyPr/>
        <a:lstStyle/>
        <a:p>
          <a:endParaRPr lang="en-US" sz="3600"/>
        </a:p>
      </dgm:t>
    </dgm:pt>
    <dgm:pt modelId="{D4F0BCCB-487B-44DA-981F-066D606241D7}" type="sibTrans" cxnId="{529312C1-9FFF-4F1E-8866-D78018E5F8EC}">
      <dgm:prSet/>
      <dgm:spPr/>
      <dgm:t>
        <a:bodyPr/>
        <a:lstStyle/>
        <a:p>
          <a:endParaRPr lang="en-US" sz="3600"/>
        </a:p>
      </dgm:t>
    </dgm:pt>
    <dgm:pt modelId="{F2834121-CF35-4E92-ACAF-33FCAFF2B921}">
      <dgm:prSet phldrT="[Text]" custT="1"/>
      <dgm:spPr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r>
            <a:rPr lang="en-US" sz="1400" dirty="0"/>
            <a:t>Club Planning Workshop</a:t>
          </a:r>
        </a:p>
      </dgm:t>
    </dgm:pt>
    <dgm:pt modelId="{C31F5199-E4DE-41FA-A974-7474D19935F0}" type="parTrans" cxnId="{5A3118DE-1C8A-4ABE-B28F-5BDAD6DE7B49}">
      <dgm:prSet/>
      <dgm:spPr/>
      <dgm:t>
        <a:bodyPr/>
        <a:lstStyle/>
        <a:p>
          <a:endParaRPr lang="en-US" sz="3600"/>
        </a:p>
      </dgm:t>
    </dgm:pt>
    <dgm:pt modelId="{CFD70432-F9E8-48EC-B005-FD21CCD0C618}" type="sibTrans" cxnId="{5A3118DE-1C8A-4ABE-B28F-5BDAD6DE7B49}">
      <dgm:prSet/>
      <dgm:spPr/>
      <dgm:t>
        <a:bodyPr/>
        <a:lstStyle/>
        <a:p>
          <a:endParaRPr lang="en-US" sz="3600"/>
        </a:p>
      </dgm:t>
    </dgm:pt>
    <dgm:pt modelId="{C03C4A5A-7141-47C1-959A-19F78B0EEA54}">
      <dgm:prSet phldrT="[Text]" custT="1"/>
      <dgm:spPr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r>
            <a:rPr lang="en-US" sz="1400" dirty="0"/>
            <a:t>Ongoing Consultation</a:t>
          </a:r>
        </a:p>
      </dgm:t>
    </dgm:pt>
    <dgm:pt modelId="{5F74F60E-962D-4662-9540-C626C9D115AC}" type="parTrans" cxnId="{0ECF587F-C724-41F0-9819-1E426EC26C1C}">
      <dgm:prSet/>
      <dgm:spPr/>
      <dgm:t>
        <a:bodyPr/>
        <a:lstStyle/>
        <a:p>
          <a:endParaRPr lang="en-US" sz="3600"/>
        </a:p>
      </dgm:t>
    </dgm:pt>
    <dgm:pt modelId="{2C6812B3-6413-4806-A32C-F55D6ADCB608}" type="sibTrans" cxnId="{0ECF587F-C724-41F0-9819-1E426EC26C1C}">
      <dgm:prSet/>
      <dgm:spPr/>
      <dgm:t>
        <a:bodyPr/>
        <a:lstStyle/>
        <a:p>
          <a:endParaRPr lang="en-US" sz="3600"/>
        </a:p>
      </dgm:t>
    </dgm:pt>
    <dgm:pt modelId="{DF51FBC1-5D19-47FE-B3E3-DA7B6DBE813B}">
      <dgm:prSet custT="1"/>
      <dgm:spPr/>
      <dgm:t>
        <a:bodyPr/>
        <a:lstStyle/>
        <a:p>
          <a:r>
            <a:rPr lang="en-US" sz="2000" b="1" i="0" cap="all" baseline="0" dirty="0"/>
            <a:t>Writing the Plan</a:t>
          </a:r>
        </a:p>
      </dgm:t>
    </dgm:pt>
    <dgm:pt modelId="{DC596C91-E5CE-4367-8E1A-B459F2625823}" type="parTrans" cxnId="{BD3D8BCA-CE08-4CB6-949C-289B6084850A}">
      <dgm:prSet/>
      <dgm:spPr/>
      <dgm:t>
        <a:bodyPr/>
        <a:lstStyle/>
        <a:p>
          <a:endParaRPr lang="en-US" sz="3600"/>
        </a:p>
      </dgm:t>
    </dgm:pt>
    <dgm:pt modelId="{C67D09C8-1F65-4C8E-94F3-7FF8F1346C4A}" type="sibTrans" cxnId="{BD3D8BCA-CE08-4CB6-949C-289B6084850A}">
      <dgm:prSet/>
      <dgm:spPr/>
      <dgm:t>
        <a:bodyPr/>
        <a:lstStyle/>
        <a:p>
          <a:endParaRPr lang="en-US" sz="3600"/>
        </a:p>
      </dgm:t>
    </dgm:pt>
    <dgm:pt modelId="{37C73DAE-F79E-435F-8383-82689899FE73}">
      <dgm:prSet custT="1"/>
      <dgm:spPr>
        <a:ln w="19050">
          <a:solidFill>
            <a:schemeClr val="bg1"/>
          </a:solidFill>
        </a:ln>
      </dgm:spPr>
      <dgm:t>
        <a:bodyPr/>
        <a:lstStyle/>
        <a:p>
          <a:r>
            <a:rPr lang="en-US" sz="2000" b="1" i="0" cap="all" baseline="0"/>
            <a:t>Achieving Results</a:t>
          </a:r>
        </a:p>
      </dgm:t>
    </dgm:pt>
    <dgm:pt modelId="{CE0A28FE-944E-4D28-99C8-00D6CDA64F65}" type="parTrans" cxnId="{318B7FBB-B5F5-4B20-9965-126263213574}">
      <dgm:prSet/>
      <dgm:spPr/>
      <dgm:t>
        <a:bodyPr/>
        <a:lstStyle/>
        <a:p>
          <a:endParaRPr lang="en-US" sz="3600"/>
        </a:p>
      </dgm:t>
    </dgm:pt>
    <dgm:pt modelId="{9F91FB95-146C-4820-A7F3-39D36E25B09B}" type="sibTrans" cxnId="{318B7FBB-B5F5-4B20-9965-126263213574}">
      <dgm:prSet/>
      <dgm:spPr/>
      <dgm:t>
        <a:bodyPr/>
        <a:lstStyle/>
        <a:p>
          <a:endParaRPr lang="en-US" sz="3600"/>
        </a:p>
      </dgm:t>
    </dgm:pt>
    <dgm:pt modelId="{9E6D1109-DD73-44E5-93E0-6DA346C08A86}">
      <dgm:prSet custT="1"/>
      <dgm:spPr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r>
            <a:rPr lang="en-US" sz="1400" dirty="0"/>
            <a:t>Drafting the Club Plan</a:t>
          </a:r>
        </a:p>
      </dgm:t>
    </dgm:pt>
    <dgm:pt modelId="{51DA42B5-EA2E-4171-B69D-AD7BD9F0AC0B}" type="parTrans" cxnId="{EDA5F9F2-DE19-4B33-98B9-781090C6D6FF}">
      <dgm:prSet/>
      <dgm:spPr/>
      <dgm:t>
        <a:bodyPr/>
        <a:lstStyle/>
        <a:p>
          <a:endParaRPr lang="en-US" sz="3600"/>
        </a:p>
      </dgm:t>
    </dgm:pt>
    <dgm:pt modelId="{40EDEAC8-95FE-4A6E-911C-BAB002C3AE38}" type="sibTrans" cxnId="{EDA5F9F2-DE19-4B33-98B9-781090C6D6FF}">
      <dgm:prSet/>
      <dgm:spPr/>
      <dgm:t>
        <a:bodyPr/>
        <a:lstStyle/>
        <a:p>
          <a:endParaRPr lang="en-US" sz="3600"/>
        </a:p>
      </dgm:t>
    </dgm:pt>
    <dgm:pt modelId="{0422EB1B-91C7-48AB-B163-6DBD9E9CE65B}">
      <dgm:prSet custT="1"/>
      <dgm:spPr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r>
            <a:rPr lang="en-US" sz="1400" dirty="0"/>
            <a:t>Implementation</a:t>
          </a:r>
        </a:p>
      </dgm:t>
    </dgm:pt>
    <dgm:pt modelId="{81F26B6B-D3C5-4DAA-99E9-73CAB694861E}" type="parTrans" cxnId="{6CC7442F-CC94-4A60-9C15-B5353E769069}">
      <dgm:prSet/>
      <dgm:spPr/>
      <dgm:t>
        <a:bodyPr/>
        <a:lstStyle/>
        <a:p>
          <a:endParaRPr lang="en-US" sz="3600"/>
        </a:p>
      </dgm:t>
    </dgm:pt>
    <dgm:pt modelId="{A7A8A1BA-63EC-4274-B5E2-3ECD3B3C2AAE}" type="sibTrans" cxnId="{6CC7442F-CC94-4A60-9C15-B5353E769069}">
      <dgm:prSet/>
      <dgm:spPr/>
      <dgm:t>
        <a:bodyPr/>
        <a:lstStyle/>
        <a:p>
          <a:endParaRPr lang="en-US" sz="3600"/>
        </a:p>
      </dgm:t>
    </dgm:pt>
    <dgm:pt modelId="{BAC9AC9B-9999-4171-A403-D9EAC2D689B6}">
      <dgm:prSet custT="1"/>
      <dgm:spPr>
        <a:ln>
          <a:solidFill>
            <a:schemeClr val="bg1"/>
          </a:solidFill>
        </a:ln>
      </dgm:spPr>
      <dgm:t>
        <a:bodyPr/>
        <a:lstStyle/>
        <a:p>
          <a:r>
            <a:rPr lang="en-US" sz="1400" dirty="0"/>
            <a:t>Introductory Contact</a:t>
          </a:r>
        </a:p>
      </dgm:t>
    </dgm:pt>
    <dgm:pt modelId="{C5EB92CA-B085-4966-B19B-DDCF9AF45875}" type="parTrans" cxnId="{E196F4FD-33E6-409F-BBF5-7590ECAC1CE6}">
      <dgm:prSet/>
      <dgm:spPr/>
      <dgm:t>
        <a:bodyPr/>
        <a:lstStyle/>
        <a:p>
          <a:endParaRPr lang="en-US" sz="3600"/>
        </a:p>
      </dgm:t>
    </dgm:pt>
    <dgm:pt modelId="{83CDE7AA-CE36-4141-B52C-E1E041A58FC9}" type="sibTrans" cxnId="{E196F4FD-33E6-409F-BBF5-7590ECAC1CE6}">
      <dgm:prSet/>
      <dgm:spPr/>
      <dgm:t>
        <a:bodyPr/>
        <a:lstStyle/>
        <a:p>
          <a:endParaRPr lang="en-US" sz="3600"/>
        </a:p>
      </dgm:t>
    </dgm:pt>
    <dgm:pt modelId="{A441B0CC-06D9-4FCC-A8B0-85C4A1C0BACD}">
      <dgm:prSet custT="1"/>
      <dgm:spPr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r>
            <a:rPr lang="en-US" sz="1400" dirty="0"/>
            <a:t>Launching the Club Plan</a:t>
          </a:r>
        </a:p>
      </dgm:t>
    </dgm:pt>
    <dgm:pt modelId="{69D3E663-8111-4301-92A9-C73E8BB315A4}" type="parTrans" cxnId="{33F565C3-9F62-441A-895C-E316BF0F291E}">
      <dgm:prSet/>
      <dgm:spPr/>
      <dgm:t>
        <a:bodyPr/>
        <a:lstStyle/>
        <a:p>
          <a:endParaRPr lang="en-US" sz="3600"/>
        </a:p>
      </dgm:t>
    </dgm:pt>
    <dgm:pt modelId="{15DDEBCD-1DBB-47F9-88AE-743B2C70A1F8}" type="sibTrans" cxnId="{33F565C3-9F62-441A-895C-E316BF0F291E}">
      <dgm:prSet/>
      <dgm:spPr/>
      <dgm:t>
        <a:bodyPr/>
        <a:lstStyle/>
        <a:p>
          <a:endParaRPr lang="en-US" sz="3600"/>
        </a:p>
      </dgm:t>
    </dgm:pt>
    <dgm:pt modelId="{1A55EBBC-C12A-4193-B76D-9592D3D5DDF4}">
      <dgm:prSet custT="1"/>
      <dgm:spPr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r>
            <a:rPr lang="en-US" sz="1400" dirty="0"/>
            <a:t>Mid-point Review</a:t>
          </a:r>
        </a:p>
      </dgm:t>
    </dgm:pt>
    <dgm:pt modelId="{A341F936-4219-481F-92DC-1259A49C6F3F}" type="parTrans" cxnId="{CF1D50DC-2764-40BA-8B6F-A3B81058187C}">
      <dgm:prSet/>
      <dgm:spPr/>
      <dgm:t>
        <a:bodyPr/>
        <a:lstStyle/>
        <a:p>
          <a:endParaRPr lang="en-US" sz="3600"/>
        </a:p>
      </dgm:t>
    </dgm:pt>
    <dgm:pt modelId="{B7EB8D10-F55B-481D-9A42-577C612C7430}" type="sibTrans" cxnId="{CF1D50DC-2764-40BA-8B6F-A3B81058187C}">
      <dgm:prSet/>
      <dgm:spPr/>
      <dgm:t>
        <a:bodyPr/>
        <a:lstStyle/>
        <a:p>
          <a:endParaRPr lang="en-US" sz="3600"/>
        </a:p>
      </dgm:t>
    </dgm:pt>
    <dgm:pt modelId="{06152C01-CF80-4A55-8119-5E0C54076A2D}">
      <dgm:prSet custT="1"/>
      <dgm:spPr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r>
            <a:rPr lang="en-US" sz="1400" dirty="0"/>
            <a:t>Full-term Review</a:t>
          </a:r>
        </a:p>
      </dgm:t>
    </dgm:pt>
    <dgm:pt modelId="{5443BB63-F6AB-4024-B116-CD7CF6C62AD9}" type="parTrans" cxnId="{B8F366E3-86EA-4C23-A419-4AA8F8E8DA87}">
      <dgm:prSet/>
      <dgm:spPr/>
      <dgm:t>
        <a:bodyPr/>
        <a:lstStyle/>
        <a:p>
          <a:endParaRPr lang="en-US" sz="3600"/>
        </a:p>
      </dgm:t>
    </dgm:pt>
    <dgm:pt modelId="{70249C3E-41C4-429B-868B-7F354C496324}" type="sibTrans" cxnId="{B8F366E3-86EA-4C23-A419-4AA8F8E8DA87}">
      <dgm:prSet/>
      <dgm:spPr/>
      <dgm:t>
        <a:bodyPr/>
        <a:lstStyle/>
        <a:p>
          <a:endParaRPr lang="en-US" sz="3600"/>
        </a:p>
      </dgm:t>
    </dgm:pt>
    <dgm:pt modelId="{0A04D729-F925-4CE2-9546-BD7719578C1B}">
      <dgm:prSet custT="1"/>
      <dgm:spPr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r>
            <a:rPr lang="en-US" sz="1400" dirty="0"/>
            <a:t>Coordinator Appointed</a:t>
          </a:r>
        </a:p>
      </dgm:t>
    </dgm:pt>
    <dgm:pt modelId="{8276E822-137B-44E0-B52A-C48E64CFA473}" type="parTrans" cxnId="{FAA46A0D-A62A-42EF-9BB8-F8C4B7339D39}">
      <dgm:prSet/>
      <dgm:spPr/>
      <dgm:t>
        <a:bodyPr/>
        <a:lstStyle/>
        <a:p>
          <a:endParaRPr lang="en-US"/>
        </a:p>
      </dgm:t>
    </dgm:pt>
    <dgm:pt modelId="{5DF37281-92C4-4410-B11D-4F05A06B53B5}" type="sibTrans" cxnId="{FAA46A0D-A62A-42EF-9BB8-F8C4B7339D39}">
      <dgm:prSet/>
      <dgm:spPr/>
      <dgm:t>
        <a:bodyPr/>
        <a:lstStyle/>
        <a:p>
          <a:endParaRPr lang="en-US"/>
        </a:p>
      </dgm:t>
    </dgm:pt>
    <dgm:pt modelId="{9D2D7C28-5E4F-4E9B-82CF-F34D404034B2}" type="pres">
      <dgm:prSet presAssocID="{E1B81B13-DA21-41CD-A961-9ADA92CA3B22}" presName="Name0" presStyleCnt="0">
        <dgm:presLayoutVars>
          <dgm:dir/>
          <dgm:animLvl val="lvl"/>
          <dgm:resizeHandles val="exact"/>
        </dgm:presLayoutVars>
      </dgm:prSet>
      <dgm:spPr/>
    </dgm:pt>
    <dgm:pt modelId="{8CD988D9-E39F-4589-9E8A-2C9BDA8CDD06}" type="pres">
      <dgm:prSet presAssocID="{37C73DAE-F79E-435F-8383-82689899FE73}" presName="boxAndChildren" presStyleCnt="0"/>
      <dgm:spPr/>
    </dgm:pt>
    <dgm:pt modelId="{FB98CB1C-AE48-4C4E-B99C-EC14639E59CE}" type="pres">
      <dgm:prSet presAssocID="{37C73DAE-F79E-435F-8383-82689899FE73}" presName="parentTextBox" presStyleLbl="node1" presStyleIdx="0" presStyleCnt="5"/>
      <dgm:spPr/>
    </dgm:pt>
    <dgm:pt modelId="{3A796C5A-F7E4-4DF8-922C-E71D04CAA0AF}" type="pres">
      <dgm:prSet presAssocID="{37C73DAE-F79E-435F-8383-82689899FE73}" presName="entireBox" presStyleLbl="node1" presStyleIdx="0" presStyleCnt="5" custLinFactNeighborY="28701"/>
      <dgm:spPr/>
    </dgm:pt>
    <dgm:pt modelId="{3613AE86-4C49-44EF-90E6-97936BC77AA6}" type="pres">
      <dgm:prSet presAssocID="{37C73DAE-F79E-435F-8383-82689899FE73}" presName="descendantBox" presStyleCnt="0"/>
      <dgm:spPr/>
    </dgm:pt>
    <dgm:pt modelId="{387F7603-2089-4198-9ECC-F91FA3C0B152}" type="pres">
      <dgm:prSet presAssocID="{0422EB1B-91C7-48AB-B163-6DBD9E9CE65B}" presName="childTextBox" presStyleLbl="fgAccFollowNode1" presStyleIdx="0" presStyleCnt="12" custLinFactNeighborY="0">
        <dgm:presLayoutVars>
          <dgm:bulletEnabled val="1"/>
        </dgm:presLayoutVars>
      </dgm:prSet>
      <dgm:spPr/>
    </dgm:pt>
    <dgm:pt modelId="{5EB10FED-DC53-4030-BA3B-EB5F10C29A2C}" type="pres">
      <dgm:prSet presAssocID="{1A55EBBC-C12A-4193-B76D-9592D3D5DDF4}" presName="childTextBox" presStyleLbl="fgAccFollowNode1" presStyleIdx="1" presStyleCnt="12">
        <dgm:presLayoutVars>
          <dgm:bulletEnabled val="1"/>
        </dgm:presLayoutVars>
      </dgm:prSet>
      <dgm:spPr/>
    </dgm:pt>
    <dgm:pt modelId="{E0317268-446B-40B9-B897-FB4DD3A608CA}" type="pres">
      <dgm:prSet presAssocID="{06152C01-CF80-4A55-8119-5E0C54076A2D}" presName="childTextBox" presStyleLbl="fgAccFollowNode1" presStyleIdx="2" presStyleCnt="12">
        <dgm:presLayoutVars>
          <dgm:bulletEnabled val="1"/>
        </dgm:presLayoutVars>
      </dgm:prSet>
      <dgm:spPr/>
    </dgm:pt>
    <dgm:pt modelId="{E7238E16-6D8D-4D6B-A763-7A971B08D490}" type="pres">
      <dgm:prSet presAssocID="{C67D09C8-1F65-4C8E-94F3-7FF8F1346C4A}" presName="sp" presStyleCnt="0"/>
      <dgm:spPr/>
    </dgm:pt>
    <dgm:pt modelId="{B18D28E2-A8A8-4355-A885-8FA64949713E}" type="pres">
      <dgm:prSet presAssocID="{DF51FBC1-5D19-47FE-B3E3-DA7B6DBE813B}" presName="arrowAndChildren" presStyleCnt="0"/>
      <dgm:spPr/>
    </dgm:pt>
    <dgm:pt modelId="{8C2B9AF0-E8AA-4611-AB5E-B83F31F0B3A3}" type="pres">
      <dgm:prSet presAssocID="{DF51FBC1-5D19-47FE-B3E3-DA7B6DBE813B}" presName="parentTextArrow" presStyleLbl="node1" presStyleIdx="0" presStyleCnt="5"/>
      <dgm:spPr/>
    </dgm:pt>
    <dgm:pt modelId="{40CA3B19-6222-4F54-B72A-2E60C3341DDC}" type="pres">
      <dgm:prSet presAssocID="{DF51FBC1-5D19-47FE-B3E3-DA7B6DBE813B}" presName="arrow" presStyleLbl="node1" presStyleIdx="1" presStyleCnt="5"/>
      <dgm:spPr/>
    </dgm:pt>
    <dgm:pt modelId="{ED435A13-C584-4306-9301-E60688AEBF5E}" type="pres">
      <dgm:prSet presAssocID="{DF51FBC1-5D19-47FE-B3E3-DA7B6DBE813B}" presName="descendantArrow" presStyleCnt="0"/>
      <dgm:spPr/>
    </dgm:pt>
    <dgm:pt modelId="{1029D0C1-B506-45C9-9A85-ED2B4CD5E6CD}" type="pres">
      <dgm:prSet presAssocID="{9E6D1109-DD73-44E5-93E0-6DA346C08A86}" presName="childTextArrow" presStyleLbl="fgAccFollowNode1" presStyleIdx="3" presStyleCnt="12" custLinFactNeighborY="-4412">
        <dgm:presLayoutVars>
          <dgm:bulletEnabled val="1"/>
        </dgm:presLayoutVars>
      </dgm:prSet>
      <dgm:spPr/>
    </dgm:pt>
    <dgm:pt modelId="{0C350793-3DB8-4CC4-9BD9-631C13DE8F1F}" type="pres">
      <dgm:prSet presAssocID="{A441B0CC-06D9-4FCC-A8B0-85C4A1C0BACD}" presName="childTextArrow" presStyleLbl="fgAccFollowNode1" presStyleIdx="4" presStyleCnt="12" custLinFactNeighborY="-4412">
        <dgm:presLayoutVars>
          <dgm:bulletEnabled val="1"/>
        </dgm:presLayoutVars>
      </dgm:prSet>
      <dgm:spPr/>
    </dgm:pt>
    <dgm:pt modelId="{C680CF3E-B499-4A9F-93E3-8D2F67803348}" type="pres">
      <dgm:prSet presAssocID="{D4F0BCCB-487B-44DA-981F-066D606241D7}" presName="sp" presStyleCnt="0"/>
      <dgm:spPr/>
    </dgm:pt>
    <dgm:pt modelId="{CE278B7B-8B5E-4655-B630-379F80A6B68E}" type="pres">
      <dgm:prSet presAssocID="{C21C839F-D06F-4B9D-B16B-63431B1FE61D}" presName="arrowAndChildren" presStyleCnt="0"/>
      <dgm:spPr/>
    </dgm:pt>
    <dgm:pt modelId="{6C7B75BB-19C4-468F-8834-95AE1F5E5A53}" type="pres">
      <dgm:prSet presAssocID="{C21C839F-D06F-4B9D-B16B-63431B1FE61D}" presName="parentTextArrow" presStyleLbl="node1" presStyleIdx="1" presStyleCnt="5"/>
      <dgm:spPr/>
    </dgm:pt>
    <dgm:pt modelId="{7C3E1ABD-12D8-4412-A633-A61F2146BCB5}" type="pres">
      <dgm:prSet presAssocID="{C21C839F-D06F-4B9D-B16B-63431B1FE61D}" presName="arrow" presStyleLbl="node1" presStyleIdx="2" presStyleCnt="5"/>
      <dgm:spPr/>
    </dgm:pt>
    <dgm:pt modelId="{979F4E9D-A9F8-4915-8EFE-23F4BDE8AC6C}" type="pres">
      <dgm:prSet presAssocID="{C21C839F-D06F-4B9D-B16B-63431B1FE61D}" presName="descendantArrow" presStyleCnt="0"/>
      <dgm:spPr/>
    </dgm:pt>
    <dgm:pt modelId="{3909DE6D-9395-4C59-9B19-28150A50E474}" type="pres">
      <dgm:prSet presAssocID="{F2834121-CF35-4E92-ACAF-33FCAFF2B921}" presName="childTextArrow" presStyleLbl="fgAccFollowNode1" presStyleIdx="5" presStyleCnt="12" custLinFactNeighborY="-4412">
        <dgm:presLayoutVars>
          <dgm:bulletEnabled val="1"/>
        </dgm:presLayoutVars>
      </dgm:prSet>
      <dgm:spPr/>
    </dgm:pt>
    <dgm:pt modelId="{95A344BF-6BD0-4B67-8B58-C652DD06B023}" type="pres">
      <dgm:prSet presAssocID="{C03C4A5A-7141-47C1-959A-19F78B0EEA54}" presName="childTextArrow" presStyleLbl="fgAccFollowNode1" presStyleIdx="6" presStyleCnt="12" custLinFactNeighborY="-4412">
        <dgm:presLayoutVars>
          <dgm:bulletEnabled val="1"/>
        </dgm:presLayoutVars>
      </dgm:prSet>
      <dgm:spPr/>
    </dgm:pt>
    <dgm:pt modelId="{76124F81-3D9E-4624-8346-C4E99B3A7A39}" type="pres">
      <dgm:prSet presAssocID="{B5E06089-3D4A-4889-800D-3C6FA586CBB1}" presName="sp" presStyleCnt="0"/>
      <dgm:spPr/>
    </dgm:pt>
    <dgm:pt modelId="{F88A9C1C-26C6-4FFE-BAD6-211D583751E6}" type="pres">
      <dgm:prSet presAssocID="{12533E75-6E93-4D28-96AE-71FD594A3811}" presName="arrowAndChildren" presStyleCnt="0"/>
      <dgm:spPr/>
    </dgm:pt>
    <dgm:pt modelId="{9BA9B14C-5206-4B35-AED7-6A988A3BA9B6}" type="pres">
      <dgm:prSet presAssocID="{12533E75-6E93-4D28-96AE-71FD594A3811}" presName="parentTextArrow" presStyleLbl="node1" presStyleIdx="2" presStyleCnt="5"/>
      <dgm:spPr/>
    </dgm:pt>
    <dgm:pt modelId="{9846E3FD-0ECB-4C8D-95A6-C7168C3BC8D0}" type="pres">
      <dgm:prSet presAssocID="{12533E75-6E93-4D28-96AE-71FD594A3811}" presName="arrow" presStyleLbl="node1" presStyleIdx="3" presStyleCnt="5"/>
      <dgm:spPr/>
    </dgm:pt>
    <dgm:pt modelId="{AAA08B00-5247-4E3E-92EC-AC941C6EAC02}" type="pres">
      <dgm:prSet presAssocID="{12533E75-6E93-4D28-96AE-71FD594A3811}" presName="descendantArrow" presStyleCnt="0"/>
      <dgm:spPr/>
    </dgm:pt>
    <dgm:pt modelId="{09A21E0F-4EC7-441E-8A30-FD612B661943}" type="pres">
      <dgm:prSet presAssocID="{5CFCF7BF-81DB-4F44-B94B-4D3FBAB6D783}" presName="childTextArrow" presStyleLbl="fgAccFollowNode1" presStyleIdx="7" presStyleCnt="12" custLinFactNeighborY="-4412">
        <dgm:presLayoutVars>
          <dgm:bulletEnabled val="1"/>
        </dgm:presLayoutVars>
      </dgm:prSet>
      <dgm:spPr/>
    </dgm:pt>
    <dgm:pt modelId="{85DD339B-31A5-4153-B4B7-9569C2A3F110}" type="pres">
      <dgm:prSet presAssocID="{195EF938-C96C-4970-8F2E-8E9CFBD96E3F}" presName="childTextArrow" presStyleLbl="fgAccFollowNode1" presStyleIdx="8" presStyleCnt="12" custLinFactNeighborY="-4412">
        <dgm:presLayoutVars>
          <dgm:bulletEnabled val="1"/>
        </dgm:presLayoutVars>
      </dgm:prSet>
      <dgm:spPr/>
    </dgm:pt>
    <dgm:pt modelId="{DEB43F67-E48E-4C0B-8F4E-B76BEA18F155}" type="pres">
      <dgm:prSet presAssocID="{26343060-6EFF-42A4-86DC-5FC8AEA4ED84}" presName="sp" presStyleCnt="0"/>
      <dgm:spPr/>
    </dgm:pt>
    <dgm:pt modelId="{AB13BE78-4804-4FEB-8C80-BB512B3A2234}" type="pres">
      <dgm:prSet presAssocID="{D7680C5B-67B5-4FF9-BC6C-A2BD7A28390B}" presName="arrowAndChildren" presStyleCnt="0"/>
      <dgm:spPr/>
    </dgm:pt>
    <dgm:pt modelId="{42E716E3-F863-4DB7-BC6E-3E767399584D}" type="pres">
      <dgm:prSet presAssocID="{D7680C5B-67B5-4FF9-BC6C-A2BD7A28390B}" presName="parentTextArrow" presStyleLbl="node1" presStyleIdx="3" presStyleCnt="5"/>
      <dgm:spPr/>
    </dgm:pt>
    <dgm:pt modelId="{3B697DD5-A548-4E6F-98CE-F2C561998BD4}" type="pres">
      <dgm:prSet presAssocID="{D7680C5B-67B5-4FF9-BC6C-A2BD7A28390B}" presName="arrow" presStyleLbl="node1" presStyleIdx="4" presStyleCnt="5"/>
      <dgm:spPr/>
    </dgm:pt>
    <dgm:pt modelId="{017DAE4D-190D-4BDA-B8B1-0536C4DA0551}" type="pres">
      <dgm:prSet presAssocID="{D7680C5B-67B5-4FF9-BC6C-A2BD7A28390B}" presName="descendantArrow" presStyleCnt="0"/>
      <dgm:spPr/>
    </dgm:pt>
    <dgm:pt modelId="{B993628F-B663-49F9-9F8D-EBB59A16455D}" type="pres">
      <dgm:prSet presAssocID="{20A2B020-985F-4A59-826E-63D489319F1E}" presName="childTextArrow" presStyleLbl="fgAccFollowNode1" presStyleIdx="9" presStyleCnt="12" custLinFactNeighborY="-4412">
        <dgm:presLayoutVars>
          <dgm:bulletEnabled val="1"/>
        </dgm:presLayoutVars>
      </dgm:prSet>
      <dgm:spPr/>
    </dgm:pt>
    <dgm:pt modelId="{947AA07C-AEE5-4541-A3FA-36745AD9CC26}" type="pres">
      <dgm:prSet presAssocID="{0A04D729-F925-4CE2-9546-BD7719578C1B}" presName="childTextArrow" presStyleLbl="fgAccFollowNode1" presStyleIdx="10" presStyleCnt="12" custLinFactNeighborY="-4412">
        <dgm:presLayoutVars>
          <dgm:bulletEnabled val="1"/>
        </dgm:presLayoutVars>
      </dgm:prSet>
      <dgm:spPr/>
    </dgm:pt>
    <dgm:pt modelId="{EA78EA2A-A7DB-4E55-8D0D-899FDA911991}" type="pres">
      <dgm:prSet presAssocID="{BAC9AC9B-9999-4171-A403-D9EAC2D689B6}" presName="childTextArrow" presStyleLbl="fgAccFollowNode1" presStyleIdx="11" presStyleCnt="12" custLinFactNeighborY="-4412">
        <dgm:presLayoutVars>
          <dgm:bulletEnabled val="1"/>
        </dgm:presLayoutVars>
      </dgm:prSet>
      <dgm:spPr/>
    </dgm:pt>
  </dgm:ptLst>
  <dgm:cxnLst>
    <dgm:cxn modelId="{0C2F8A06-0C7B-472B-B01E-A9C6F13598CD}" type="presOf" srcId="{06152C01-CF80-4A55-8119-5E0C54076A2D}" destId="{E0317268-446B-40B9-B897-FB4DD3A608CA}" srcOrd="0" destOrd="0" presId="urn:microsoft.com/office/officeart/2005/8/layout/process4"/>
    <dgm:cxn modelId="{969A4D0B-E9CA-4D62-9E54-216270204A72}" type="presOf" srcId="{C03C4A5A-7141-47C1-959A-19F78B0EEA54}" destId="{95A344BF-6BD0-4B67-8B58-C652DD06B023}" srcOrd="0" destOrd="0" presId="urn:microsoft.com/office/officeart/2005/8/layout/process4"/>
    <dgm:cxn modelId="{6CB34E0C-79F9-4F0C-9310-4379F51F5991}" type="presOf" srcId="{12533E75-6E93-4D28-96AE-71FD594A3811}" destId="{9BA9B14C-5206-4B35-AED7-6A988A3BA9B6}" srcOrd="0" destOrd="0" presId="urn:microsoft.com/office/officeart/2005/8/layout/process4"/>
    <dgm:cxn modelId="{FAA46A0D-A62A-42EF-9BB8-F8C4B7339D39}" srcId="{D7680C5B-67B5-4FF9-BC6C-A2BD7A28390B}" destId="{0A04D729-F925-4CE2-9546-BD7719578C1B}" srcOrd="1" destOrd="0" parTransId="{8276E822-137B-44E0-B52A-C48E64CFA473}" sibTransId="{5DF37281-92C4-4410-B11D-4F05A06B53B5}"/>
    <dgm:cxn modelId="{317CE215-45C1-4A1C-A5AC-9BFC654BB7E4}" type="presOf" srcId="{D7680C5B-67B5-4FF9-BC6C-A2BD7A28390B}" destId="{42E716E3-F863-4DB7-BC6E-3E767399584D}" srcOrd="0" destOrd="0" presId="urn:microsoft.com/office/officeart/2005/8/layout/process4"/>
    <dgm:cxn modelId="{60DDA518-A4E8-49D5-84DB-71905C15A89B}" type="presOf" srcId="{A441B0CC-06D9-4FCC-A8B0-85C4A1C0BACD}" destId="{0C350793-3DB8-4CC4-9BD9-631C13DE8F1F}" srcOrd="0" destOrd="0" presId="urn:microsoft.com/office/officeart/2005/8/layout/process4"/>
    <dgm:cxn modelId="{D5D7AE21-F4D5-4DE7-8B7D-172314A78C8F}" srcId="{12533E75-6E93-4D28-96AE-71FD594A3811}" destId="{5CFCF7BF-81DB-4F44-B94B-4D3FBAB6D783}" srcOrd="0" destOrd="0" parTransId="{26F3D1B9-232C-4D7B-B560-35916A96FC47}" sibTransId="{C7BE0B80-63B4-435C-92C7-294D5EED4A02}"/>
    <dgm:cxn modelId="{E727EB24-5173-4D70-B298-7808DF541D7B}" type="presOf" srcId="{1A55EBBC-C12A-4193-B76D-9592D3D5DDF4}" destId="{5EB10FED-DC53-4030-BA3B-EB5F10C29A2C}" srcOrd="0" destOrd="0" presId="urn:microsoft.com/office/officeart/2005/8/layout/process4"/>
    <dgm:cxn modelId="{6CC7442F-CC94-4A60-9C15-B5353E769069}" srcId="{37C73DAE-F79E-435F-8383-82689899FE73}" destId="{0422EB1B-91C7-48AB-B163-6DBD9E9CE65B}" srcOrd="0" destOrd="0" parTransId="{81F26B6B-D3C5-4DAA-99E9-73CAB694861E}" sibTransId="{A7A8A1BA-63EC-4274-B5E2-3ECD3B3C2AAE}"/>
    <dgm:cxn modelId="{BDE92337-AF72-491A-9D3C-19C6791F2952}" type="presOf" srcId="{37C73DAE-F79E-435F-8383-82689899FE73}" destId="{3A796C5A-F7E4-4DF8-922C-E71D04CAA0AF}" srcOrd="1" destOrd="0" presId="urn:microsoft.com/office/officeart/2005/8/layout/process4"/>
    <dgm:cxn modelId="{95C8B33C-2EBA-4F04-A637-32342C3D5C72}" type="presOf" srcId="{F2834121-CF35-4E92-ACAF-33FCAFF2B921}" destId="{3909DE6D-9395-4C59-9B19-28150A50E474}" srcOrd="0" destOrd="0" presId="urn:microsoft.com/office/officeart/2005/8/layout/process4"/>
    <dgm:cxn modelId="{F6D62641-8065-4C88-B851-E3CD16DE6E48}" type="presOf" srcId="{C21C839F-D06F-4B9D-B16B-63431B1FE61D}" destId="{6C7B75BB-19C4-468F-8834-95AE1F5E5A53}" srcOrd="0" destOrd="0" presId="urn:microsoft.com/office/officeart/2005/8/layout/process4"/>
    <dgm:cxn modelId="{0060AF41-BD62-40FA-BC90-A6B6636B2D70}" type="presOf" srcId="{0A04D729-F925-4CE2-9546-BD7719578C1B}" destId="{947AA07C-AEE5-4541-A3FA-36745AD9CC26}" srcOrd="0" destOrd="0" presId="urn:microsoft.com/office/officeart/2005/8/layout/process4"/>
    <dgm:cxn modelId="{876DCD42-ED59-44CE-9738-A6CA02E5169A}" type="presOf" srcId="{5CFCF7BF-81DB-4F44-B94B-4D3FBAB6D783}" destId="{09A21E0F-4EC7-441E-8A30-FD612B661943}" srcOrd="0" destOrd="0" presId="urn:microsoft.com/office/officeart/2005/8/layout/process4"/>
    <dgm:cxn modelId="{FB8E2649-ABFE-4A81-8640-B79C9419D01D}" type="presOf" srcId="{DF51FBC1-5D19-47FE-B3E3-DA7B6DBE813B}" destId="{8C2B9AF0-E8AA-4611-AB5E-B83F31F0B3A3}" srcOrd="0" destOrd="0" presId="urn:microsoft.com/office/officeart/2005/8/layout/process4"/>
    <dgm:cxn modelId="{9046E074-3AE7-4D4F-A62E-94919F0D6FCC}" srcId="{E1B81B13-DA21-41CD-A961-9ADA92CA3B22}" destId="{12533E75-6E93-4D28-96AE-71FD594A3811}" srcOrd="1" destOrd="0" parTransId="{91178A1A-FBFD-454A-B2E4-A66D589C31B3}" sibTransId="{B5E06089-3D4A-4889-800D-3C6FA586CBB1}"/>
    <dgm:cxn modelId="{33E77F59-4FAD-4B08-BB36-BFED43FF545F}" type="presOf" srcId="{0422EB1B-91C7-48AB-B163-6DBD9E9CE65B}" destId="{387F7603-2089-4198-9ECC-F91FA3C0B152}" srcOrd="0" destOrd="0" presId="urn:microsoft.com/office/officeart/2005/8/layout/process4"/>
    <dgm:cxn modelId="{0ECF587F-C724-41F0-9819-1E426EC26C1C}" srcId="{C21C839F-D06F-4B9D-B16B-63431B1FE61D}" destId="{C03C4A5A-7141-47C1-959A-19F78B0EEA54}" srcOrd="1" destOrd="0" parTransId="{5F74F60E-962D-4662-9540-C626C9D115AC}" sibTransId="{2C6812B3-6413-4806-A32C-F55D6ADCB608}"/>
    <dgm:cxn modelId="{A8E01285-8557-435D-BC02-732CDA89A021}" srcId="{12533E75-6E93-4D28-96AE-71FD594A3811}" destId="{195EF938-C96C-4970-8F2E-8E9CFBD96E3F}" srcOrd="1" destOrd="0" parTransId="{B1E54921-F08E-4660-9350-79C6CF30E1A4}" sibTransId="{5096B77D-09D2-4AC9-9284-5D403FC783B0}"/>
    <dgm:cxn modelId="{B29AD385-2217-46B8-9E3C-75B5DEE1B390}" type="presOf" srcId="{DF51FBC1-5D19-47FE-B3E3-DA7B6DBE813B}" destId="{40CA3B19-6222-4F54-B72A-2E60C3341DDC}" srcOrd="1" destOrd="0" presId="urn:microsoft.com/office/officeart/2005/8/layout/process4"/>
    <dgm:cxn modelId="{05E06587-FADE-4520-A639-0DCE857D2982}" type="presOf" srcId="{D7680C5B-67B5-4FF9-BC6C-A2BD7A28390B}" destId="{3B697DD5-A548-4E6F-98CE-F2C561998BD4}" srcOrd="1" destOrd="0" presId="urn:microsoft.com/office/officeart/2005/8/layout/process4"/>
    <dgm:cxn modelId="{E1A70A98-18E4-4F06-B7AA-FAC25A75515C}" type="presOf" srcId="{20A2B020-985F-4A59-826E-63D489319F1E}" destId="{B993628F-B663-49F9-9F8D-EBB59A16455D}" srcOrd="0" destOrd="0" presId="urn:microsoft.com/office/officeart/2005/8/layout/process4"/>
    <dgm:cxn modelId="{2D1943A5-275A-4C34-8C43-29F8D0783BB4}" type="presOf" srcId="{C21C839F-D06F-4B9D-B16B-63431B1FE61D}" destId="{7C3E1ABD-12D8-4412-A633-A61F2146BCB5}" srcOrd="1" destOrd="0" presId="urn:microsoft.com/office/officeart/2005/8/layout/process4"/>
    <dgm:cxn modelId="{DA0CCAB2-F8A0-43B6-8609-F7A731F1AC4A}" type="presOf" srcId="{12533E75-6E93-4D28-96AE-71FD594A3811}" destId="{9846E3FD-0ECB-4C8D-95A6-C7168C3BC8D0}" srcOrd="1" destOrd="0" presId="urn:microsoft.com/office/officeart/2005/8/layout/process4"/>
    <dgm:cxn modelId="{B54242B5-3A81-4816-BF57-46942046F798}" srcId="{E1B81B13-DA21-41CD-A961-9ADA92CA3B22}" destId="{D7680C5B-67B5-4FF9-BC6C-A2BD7A28390B}" srcOrd="0" destOrd="0" parTransId="{294DA98E-59B9-4CE7-AD96-3965DCF0852B}" sibTransId="{26343060-6EFF-42A4-86DC-5FC8AEA4ED84}"/>
    <dgm:cxn modelId="{6E7BB2B8-E2BB-4C40-B2E2-F1E2F6B25E8F}" type="presOf" srcId="{9E6D1109-DD73-44E5-93E0-6DA346C08A86}" destId="{1029D0C1-B506-45C9-9A85-ED2B4CD5E6CD}" srcOrd="0" destOrd="0" presId="urn:microsoft.com/office/officeart/2005/8/layout/process4"/>
    <dgm:cxn modelId="{318B7FBB-B5F5-4B20-9965-126263213574}" srcId="{E1B81B13-DA21-41CD-A961-9ADA92CA3B22}" destId="{37C73DAE-F79E-435F-8383-82689899FE73}" srcOrd="4" destOrd="0" parTransId="{CE0A28FE-944E-4D28-99C8-00D6CDA64F65}" sibTransId="{9F91FB95-146C-4820-A7F3-39D36E25B09B}"/>
    <dgm:cxn modelId="{529312C1-9FFF-4F1E-8866-D78018E5F8EC}" srcId="{E1B81B13-DA21-41CD-A961-9ADA92CA3B22}" destId="{C21C839F-D06F-4B9D-B16B-63431B1FE61D}" srcOrd="2" destOrd="0" parTransId="{B71B5B48-0874-43F4-BC8F-628D613D400E}" sibTransId="{D4F0BCCB-487B-44DA-981F-066D606241D7}"/>
    <dgm:cxn modelId="{33F565C3-9F62-441A-895C-E316BF0F291E}" srcId="{DF51FBC1-5D19-47FE-B3E3-DA7B6DBE813B}" destId="{A441B0CC-06D9-4FCC-A8B0-85C4A1C0BACD}" srcOrd="1" destOrd="0" parTransId="{69D3E663-8111-4301-92A9-C73E8BB315A4}" sibTransId="{15DDEBCD-1DBB-47F9-88AE-743B2C70A1F8}"/>
    <dgm:cxn modelId="{BD3D8BCA-CE08-4CB6-949C-289B6084850A}" srcId="{E1B81B13-DA21-41CD-A961-9ADA92CA3B22}" destId="{DF51FBC1-5D19-47FE-B3E3-DA7B6DBE813B}" srcOrd="3" destOrd="0" parTransId="{DC596C91-E5CE-4367-8E1A-B459F2625823}" sibTransId="{C67D09C8-1F65-4C8E-94F3-7FF8F1346C4A}"/>
    <dgm:cxn modelId="{081DD8DB-324A-493E-A0F2-DD9FC4456A06}" type="presOf" srcId="{195EF938-C96C-4970-8F2E-8E9CFBD96E3F}" destId="{85DD339B-31A5-4153-B4B7-9569C2A3F110}" srcOrd="0" destOrd="0" presId="urn:microsoft.com/office/officeart/2005/8/layout/process4"/>
    <dgm:cxn modelId="{CF1D50DC-2764-40BA-8B6F-A3B81058187C}" srcId="{37C73DAE-F79E-435F-8383-82689899FE73}" destId="{1A55EBBC-C12A-4193-B76D-9592D3D5DDF4}" srcOrd="1" destOrd="0" parTransId="{A341F936-4219-481F-92DC-1259A49C6F3F}" sibTransId="{B7EB8D10-F55B-481D-9A42-577C612C7430}"/>
    <dgm:cxn modelId="{5A3118DE-1C8A-4ABE-B28F-5BDAD6DE7B49}" srcId="{C21C839F-D06F-4B9D-B16B-63431B1FE61D}" destId="{F2834121-CF35-4E92-ACAF-33FCAFF2B921}" srcOrd="0" destOrd="0" parTransId="{C31F5199-E4DE-41FA-A974-7474D19935F0}" sibTransId="{CFD70432-F9E8-48EC-B005-FD21CCD0C618}"/>
    <dgm:cxn modelId="{B8F366E3-86EA-4C23-A419-4AA8F8E8DA87}" srcId="{37C73DAE-F79E-435F-8383-82689899FE73}" destId="{06152C01-CF80-4A55-8119-5E0C54076A2D}" srcOrd="2" destOrd="0" parTransId="{5443BB63-F6AB-4024-B116-CD7CF6C62AD9}" sibTransId="{70249C3E-41C4-429B-868B-7F354C496324}"/>
    <dgm:cxn modelId="{BED199E5-A297-496A-8982-E443F7D9B8C0}" type="presOf" srcId="{E1B81B13-DA21-41CD-A961-9ADA92CA3B22}" destId="{9D2D7C28-5E4F-4E9B-82CF-F34D404034B2}" srcOrd="0" destOrd="0" presId="urn:microsoft.com/office/officeart/2005/8/layout/process4"/>
    <dgm:cxn modelId="{1D0466E9-AD57-4A06-B38C-31D4A806BEE5}" type="presOf" srcId="{BAC9AC9B-9999-4171-A403-D9EAC2D689B6}" destId="{EA78EA2A-A7DB-4E55-8D0D-899FDA911991}" srcOrd="0" destOrd="0" presId="urn:microsoft.com/office/officeart/2005/8/layout/process4"/>
    <dgm:cxn modelId="{D47D33EF-2630-4CF6-8C9F-615B4A0F9DE2}" type="presOf" srcId="{37C73DAE-F79E-435F-8383-82689899FE73}" destId="{FB98CB1C-AE48-4C4E-B99C-EC14639E59CE}" srcOrd="0" destOrd="0" presId="urn:microsoft.com/office/officeart/2005/8/layout/process4"/>
    <dgm:cxn modelId="{DFCBE4F2-93B8-4D0B-848D-5986E3D7662F}" srcId="{D7680C5B-67B5-4FF9-BC6C-A2BD7A28390B}" destId="{20A2B020-985F-4A59-826E-63D489319F1E}" srcOrd="0" destOrd="0" parTransId="{20CDC3FD-5A0D-4D7D-A242-C4C12476B995}" sibTransId="{D352C42A-7E51-45D6-8CB6-24BB5126397F}"/>
    <dgm:cxn modelId="{EDA5F9F2-DE19-4B33-98B9-781090C6D6FF}" srcId="{DF51FBC1-5D19-47FE-B3E3-DA7B6DBE813B}" destId="{9E6D1109-DD73-44E5-93E0-6DA346C08A86}" srcOrd="0" destOrd="0" parTransId="{51DA42B5-EA2E-4171-B69D-AD7BD9F0AC0B}" sibTransId="{40EDEAC8-95FE-4A6E-911C-BAB002C3AE38}"/>
    <dgm:cxn modelId="{E196F4FD-33E6-409F-BBF5-7590ECAC1CE6}" srcId="{D7680C5B-67B5-4FF9-BC6C-A2BD7A28390B}" destId="{BAC9AC9B-9999-4171-A403-D9EAC2D689B6}" srcOrd="2" destOrd="0" parTransId="{C5EB92CA-B085-4966-B19B-DDCF9AF45875}" sibTransId="{83CDE7AA-CE36-4141-B52C-E1E041A58FC9}"/>
    <dgm:cxn modelId="{0CD0CC16-10B8-4B61-8A52-32498DC58E3D}" type="presParOf" srcId="{9D2D7C28-5E4F-4E9B-82CF-F34D404034B2}" destId="{8CD988D9-E39F-4589-9E8A-2C9BDA8CDD06}" srcOrd="0" destOrd="0" presId="urn:microsoft.com/office/officeart/2005/8/layout/process4"/>
    <dgm:cxn modelId="{285A8995-063A-4CFD-9A47-3FF8F352800C}" type="presParOf" srcId="{8CD988D9-E39F-4589-9E8A-2C9BDA8CDD06}" destId="{FB98CB1C-AE48-4C4E-B99C-EC14639E59CE}" srcOrd="0" destOrd="0" presId="urn:microsoft.com/office/officeart/2005/8/layout/process4"/>
    <dgm:cxn modelId="{3E02DAE5-95AC-459D-BA2A-302693245A5D}" type="presParOf" srcId="{8CD988D9-E39F-4589-9E8A-2C9BDA8CDD06}" destId="{3A796C5A-F7E4-4DF8-922C-E71D04CAA0AF}" srcOrd="1" destOrd="0" presId="urn:microsoft.com/office/officeart/2005/8/layout/process4"/>
    <dgm:cxn modelId="{BD094D1E-3DE3-4EB4-8395-514B76B485C6}" type="presParOf" srcId="{8CD988D9-E39F-4589-9E8A-2C9BDA8CDD06}" destId="{3613AE86-4C49-44EF-90E6-97936BC77AA6}" srcOrd="2" destOrd="0" presId="urn:microsoft.com/office/officeart/2005/8/layout/process4"/>
    <dgm:cxn modelId="{9915FEA2-16C8-43E0-9460-5A4DA9086099}" type="presParOf" srcId="{3613AE86-4C49-44EF-90E6-97936BC77AA6}" destId="{387F7603-2089-4198-9ECC-F91FA3C0B152}" srcOrd="0" destOrd="0" presId="urn:microsoft.com/office/officeart/2005/8/layout/process4"/>
    <dgm:cxn modelId="{B54E0DC2-2DED-45CD-AEC2-77631E829B6A}" type="presParOf" srcId="{3613AE86-4C49-44EF-90E6-97936BC77AA6}" destId="{5EB10FED-DC53-4030-BA3B-EB5F10C29A2C}" srcOrd="1" destOrd="0" presId="urn:microsoft.com/office/officeart/2005/8/layout/process4"/>
    <dgm:cxn modelId="{E8181834-C9C1-4CDF-BC8F-7F2E9A898789}" type="presParOf" srcId="{3613AE86-4C49-44EF-90E6-97936BC77AA6}" destId="{E0317268-446B-40B9-B897-FB4DD3A608CA}" srcOrd="2" destOrd="0" presId="urn:microsoft.com/office/officeart/2005/8/layout/process4"/>
    <dgm:cxn modelId="{7D1B8771-720E-44EE-8B4E-8989ACF3E4EA}" type="presParOf" srcId="{9D2D7C28-5E4F-4E9B-82CF-F34D404034B2}" destId="{E7238E16-6D8D-4D6B-A763-7A971B08D490}" srcOrd="1" destOrd="0" presId="urn:microsoft.com/office/officeart/2005/8/layout/process4"/>
    <dgm:cxn modelId="{DDFDD490-E0F8-4CCC-9851-E5A79AC58F11}" type="presParOf" srcId="{9D2D7C28-5E4F-4E9B-82CF-F34D404034B2}" destId="{B18D28E2-A8A8-4355-A885-8FA64949713E}" srcOrd="2" destOrd="0" presId="urn:microsoft.com/office/officeart/2005/8/layout/process4"/>
    <dgm:cxn modelId="{6DDB8AEF-4B6E-4C2F-933F-3D58E5368724}" type="presParOf" srcId="{B18D28E2-A8A8-4355-A885-8FA64949713E}" destId="{8C2B9AF0-E8AA-4611-AB5E-B83F31F0B3A3}" srcOrd="0" destOrd="0" presId="urn:microsoft.com/office/officeart/2005/8/layout/process4"/>
    <dgm:cxn modelId="{3F3156BB-3941-4CE0-B2F1-5FE8E1F62AE9}" type="presParOf" srcId="{B18D28E2-A8A8-4355-A885-8FA64949713E}" destId="{40CA3B19-6222-4F54-B72A-2E60C3341DDC}" srcOrd="1" destOrd="0" presId="urn:microsoft.com/office/officeart/2005/8/layout/process4"/>
    <dgm:cxn modelId="{F301D63B-6F0D-4FA5-A3CF-BC65987F403E}" type="presParOf" srcId="{B18D28E2-A8A8-4355-A885-8FA64949713E}" destId="{ED435A13-C584-4306-9301-E60688AEBF5E}" srcOrd="2" destOrd="0" presId="urn:microsoft.com/office/officeart/2005/8/layout/process4"/>
    <dgm:cxn modelId="{1F19A929-F2CA-43C7-B934-5643096319A2}" type="presParOf" srcId="{ED435A13-C584-4306-9301-E60688AEBF5E}" destId="{1029D0C1-B506-45C9-9A85-ED2B4CD5E6CD}" srcOrd="0" destOrd="0" presId="urn:microsoft.com/office/officeart/2005/8/layout/process4"/>
    <dgm:cxn modelId="{C48C11DD-D93E-4D26-9A25-3D76BC00D1B4}" type="presParOf" srcId="{ED435A13-C584-4306-9301-E60688AEBF5E}" destId="{0C350793-3DB8-4CC4-9BD9-631C13DE8F1F}" srcOrd="1" destOrd="0" presId="urn:microsoft.com/office/officeart/2005/8/layout/process4"/>
    <dgm:cxn modelId="{39046058-AA26-4779-905B-922A796BECFF}" type="presParOf" srcId="{9D2D7C28-5E4F-4E9B-82CF-F34D404034B2}" destId="{C680CF3E-B499-4A9F-93E3-8D2F67803348}" srcOrd="3" destOrd="0" presId="urn:microsoft.com/office/officeart/2005/8/layout/process4"/>
    <dgm:cxn modelId="{317F46B3-C6F2-42D6-936D-C4991B92349E}" type="presParOf" srcId="{9D2D7C28-5E4F-4E9B-82CF-F34D404034B2}" destId="{CE278B7B-8B5E-4655-B630-379F80A6B68E}" srcOrd="4" destOrd="0" presId="urn:microsoft.com/office/officeart/2005/8/layout/process4"/>
    <dgm:cxn modelId="{AFE8C95F-DD46-463B-9EDA-7F2C71199EBE}" type="presParOf" srcId="{CE278B7B-8B5E-4655-B630-379F80A6B68E}" destId="{6C7B75BB-19C4-468F-8834-95AE1F5E5A53}" srcOrd="0" destOrd="0" presId="urn:microsoft.com/office/officeart/2005/8/layout/process4"/>
    <dgm:cxn modelId="{59D27002-5D64-4620-A184-06F25120CB59}" type="presParOf" srcId="{CE278B7B-8B5E-4655-B630-379F80A6B68E}" destId="{7C3E1ABD-12D8-4412-A633-A61F2146BCB5}" srcOrd="1" destOrd="0" presId="urn:microsoft.com/office/officeart/2005/8/layout/process4"/>
    <dgm:cxn modelId="{1E202C0E-7ED1-49AB-B46B-63804381B9EA}" type="presParOf" srcId="{CE278B7B-8B5E-4655-B630-379F80A6B68E}" destId="{979F4E9D-A9F8-4915-8EFE-23F4BDE8AC6C}" srcOrd="2" destOrd="0" presId="urn:microsoft.com/office/officeart/2005/8/layout/process4"/>
    <dgm:cxn modelId="{87771921-0973-4E28-BC84-A09AFEB6E455}" type="presParOf" srcId="{979F4E9D-A9F8-4915-8EFE-23F4BDE8AC6C}" destId="{3909DE6D-9395-4C59-9B19-28150A50E474}" srcOrd="0" destOrd="0" presId="urn:microsoft.com/office/officeart/2005/8/layout/process4"/>
    <dgm:cxn modelId="{9BE76356-C91A-4334-8D16-478267760F59}" type="presParOf" srcId="{979F4E9D-A9F8-4915-8EFE-23F4BDE8AC6C}" destId="{95A344BF-6BD0-4B67-8B58-C652DD06B023}" srcOrd="1" destOrd="0" presId="urn:microsoft.com/office/officeart/2005/8/layout/process4"/>
    <dgm:cxn modelId="{E7BDEE31-9252-4E40-A141-983D7F30B0A5}" type="presParOf" srcId="{9D2D7C28-5E4F-4E9B-82CF-F34D404034B2}" destId="{76124F81-3D9E-4624-8346-C4E99B3A7A39}" srcOrd="5" destOrd="0" presId="urn:microsoft.com/office/officeart/2005/8/layout/process4"/>
    <dgm:cxn modelId="{024BDBC2-23BE-435F-BCAA-30AFBB228BA8}" type="presParOf" srcId="{9D2D7C28-5E4F-4E9B-82CF-F34D404034B2}" destId="{F88A9C1C-26C6-4FFE-BAD6-211D583751E6}" srcOrd="6" destOrd="0" presId="urn:microsoft.com/office/officeart/2005/8/layout/process4"/>
    <dgm:cxn modelId="{A934F8B2-0C52-4BBF-9BA5-07DEAB1B6E32}" type="presParOf" srcId="{F88A9C1C-26C6-4FFE-BAD6-211D583751E6}" destId="{9BA9B14C-5206-4B35-AED7-6A988A3BA9B6}" srcOrd="0" destOrd="0" presId="urn:microsoft.com/office/officeart/2005/8/layout/process4"/>
    <dgm:cxn modelId="{D4AFF245-311B-414D-AD1B-7F4ED6A054BC}" type="presParOf" srcId="{F88A9C1C-26C6-4FFE-BAD6-211D583751E6}" destId="{9846E3FD-0ECB-4C8D-95A6-C7168C3BC8D0}" srcOrd="1" destOrd="0" presId="urn:microsoft.com/office/officeart/2005/8/layout/process4"/>
    <dgm:cxn modelId="{296BBF90-0EC5-49F9-9306-03872123324E}" type="presParOf" srcId="{F88A9C1C-26C6-4FFE-BAD6-211D583751E6}" destId="{AAA08B00-5247-4E3E-92EC-AC941C6EAC02}" srcOrd="2" destOrd="0" presId="urn:microsoft.com/office/officeart/2005/8/layout/process4"/>
    <dgm:cxn modelId="{B3EE8901-D690-4FF0-8092-661B407755FA}" type="presParOf" srcId="{AAA08B00-5247-4E3E-92EC-AC941C6EAC02}" destId="{09A21E0F-4EC7-441E-8A30-FD612B661943}" srcOrd="0" destOrd="0" presId="urn:microsoft.com/office/officeart/2005/8/layout/process4"/>
    <dgm:cxn modelId="{A04C56EB-0E66-48E8-894E-247CBBE1FE92}" type="presParOf" srcId="{AAA08B00-5247-4E3E-92EC-AC941C6EAC02}" destId="{85DD339B-31A5-4153-B4B7-9569C2A3F110}" srcOrd="1" destOrd="0" presId="urn:microsoft.com/office/officeart/2005/8/layout/process4"/>
    <dgm:cxn modelId="{D764C6FD-C8DE-48B3-91C0-4F06C93D7E3F}" type="presParOf" srcId="{9D2D7C28-5E4F-4E9B-82CF-F34D404034B2}" destId="{DEB43F67-E48E-4C0B-8F4E-B76BEA18F155}" srcOrd="7" destOrd="0" presId="urn:microsoft.com/office/officeart/2005/8/layout/process4"/>
    <dgm:cxn modelId="{F87B8CE5-44F0-4213-82AA-42CE549C8EFC}" type="presParOf" srcId="{9D2D7C28-5E4F-4E9B-82CF-F34D404034B2}" destId="{AB13BE78-4804-4FEB-8C80-BB512B3A2234}" srcOrd="8" destOrd="0" presId="urn:microsoft.com/office/officeart/2005/8/layout/process4"/>
    <dgm:cxn modelId="{B391752F-D4D9-42BA-9136-A28C41E934E0}" type="presParOf" srcId="{AB13BE78-4804-4FEB-8C80-BB512B3A2234}" destId="{42E716E3-F863-4DB7-BC6E-3E767399584D}" srcOrd="0" destOrd="0" presId="urn:microsoft.com/office/officeart/2005/8/layout/process4"/>
    <dgm:cxn modelId="{C04C438E-1840-4A1D-9D3B-80192319E52B}" type="presParOf" srcId="{AB13BE78-4804-4FEB-8C80-BB512B3A2234}" destId="{3B697DD5-A548-4E6F-98CE-F2C561998BD4}" srcOrd="1" destOrd="0" presId="urn:microsoft.com/office/officeart/2005/8/layout/process4"/>
    <dgm:cxn modelId="{D71E265F-55CB-478C-922F-023A43D144A9}" type="presParOf" srcId="{AB13BE78-4804-4FEB-8C80-BB512B3A2234}" destId="{017DAE4D-190D-4BDA-B8B1-0536C4DA0551}" srcOrd="2" destOrd="0" presId="urn:microsoft.com/office/officeart/2005/8/layout/process4"/>
    <dgm:cxn modelId="{0306E51D-EFD2-46B6-9F81-A7405D0C8586}" type="presParOf" srcId="{017DAE4D-190D-4BDA-B8B1-0536C4DA0551}" destId="{B993628F-B663-49F9-9F8D-EBB59A16455D}" srcOrd="0" destOrd="0" presId="urn:microsoft.com/office/officeart/2005/8/layout/process4"/>
    <dgm:cxn modelId="{A7C325D7-46A1-4C5D-AC49-2CC2CA6F1371}" type="presParOf" srcId="{017DAE4D-190D-4BDA-B8B1-0536C4DA0551}" destId="{947AA07C-AEE5-4541-A3FA-36745AD9CC26}" srcOrd="1" destOrd="0" presId="urn:microsoft.com/office/officeart/2005/8/layout/process4"/>
    <dgm:cxn modelId="{5111CEE6-8734-4E26-A665-CDC7FE4031A2}" type="presParOf" srcId="{017DAE4D-190D-4BDA-B8B1-0536C4DA0551}" destId="{EA78EA2A-A7DB-4E55-8D0D-899FDA911991}" srcOrd="2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1B81B13-DA21-41CD-A961-9ADA92CA3B22}" type="doc">
      <dgm:prSet loTypeId="urn:microsoft.com/office/officeart/2005/8/layout/process4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7680C5B-67B5-4FF9-BC6C-A2BD7A28390B}">
      <dgm:prSet phldrT="[Text]" custT="1"/>
      <dgm:spPr>
        <a:ln w="19050">
          <a:solidFill>
            <a:schemeClr val="bg1"/>
          </a:solidFill>
        </a:ln>
      </dgm:spPr>
      <dgm:t>
        <a:bodyPr/>
        <a:lstStyle/>
        <a:p>
          <a:pPr algn="ctr"/>
          <a:r>
            <a:rPr lang="en-US" sz="2000" b="1" i="0" cap="all" baseline="0" dirty="0"/>
            <a:t>Getting Started</a:t>
          </a:r>
        </a:p>
      </dgm:t>
    </dgm:pt>
    <dgm:pt modelId="{294DA98E-59B9-4CE7-AD96-3965DCF0852B}" type="parTrans" cxnId="{B54242B5-3A81-4816-BF57-46942046F798}">
      <dgm:prSet/>
      <dgm:spPr/>
      <dgm:t>
        <a:bodyPr/>
        <a:lstStyle/>
        <a:p>
          <a:endParaRPr lang="en-US" sz="3600"/>
        </a:p>
      </dgm:t>
    </dgm:pt>
    <dgm:pt modelId="{26343060-6EFF-42A4-86DC-5FC8AEA4ED84}" type="sibTrans" cxnId="{B54242B5-3A81-4816-BF57-46942046F798}">
      <dgm:prSet/>
      <dgm:spPr/>
      <dgm:t>
        <a:bodyPr/>
        <a:lstStyle/>
        <a:p>
          <a:endParaRPr lang="en-US" sz="3600"/>
        </a:p>
      </dgm:t>
    </dgm:pt>
    <dgm:pt modelId="{20A2B020-985F-4A59-826E-63D489319F1E}">
      <dgm:prSet phldrT="[Text]" custT="1"/>
      <dgm:spPr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r>
            <a:rPr lang="en-US" sz="1400" dirty="0"/>
            <a:t>Expression of Interest</a:t>
          </a:r>
        </a:p>
      </dgm:t>
    </dgm:pt>
    <dgm:pt modelId="{20CDC3FD-5A0D-4D7D-A242-C4C12476B995}" type="parTrans" cxnId="{DFCBE4F2-93B8-4D0B-848D-5986E3D7662F}">
      <dgm:prSet/>
      <dgm:spPr/>
      <dgm:t>
        <a:bodyPr/>
        <a:lstStyle/>
        <a:p>
          <a:endParaRPr lang="en-US" sz="3600"/>
        </a:p>
      </dgm:t>
    </dgm:pt>
    <dgm:pt modelId="{D352C42A-7E51-45D6-8CB6-24BB5126397F}" type="sibTrans" cxnId="{DFCBE4F2-93B8-4D0B-848D-5986E3D7662F}">
      <dgm:prSet/>
      <dgm:spPr/>
      <dgm:t>
        <a:bodyPr/>
        <a:lstStyle/>
        <a:p>
          <a:endParaRPr lang="en-US" sz="3600"/>
        </a:p>
      </dgm:t>
    </dgm:pt>
    <dgm:pt modelId="{12533E75-6E93-4D28-96AE-71FD594A3811}">
      <dgm:prSet phldrT="[Text]" custT="1"/>
      <dgm:spPr>
        <a:ln>
          <a:solidFill>
            <a:schemeClr val="bg1"/>
          </a:solidFill>
        </a:ln>
      </dgm:spPr>
      <dgm:t>
        <a:bodyPr/>
        <a:lstStyle/>
        <a:p>
          <a:r>
            <a:rPr lang="en-US" sz="2000" b="1" i="0" cap="all" baseline="0" dirty="0"/>
            <a:t>Doing the Groundwork</a:t>
          </a:r>
        </a:p>
      </dgm:t>
    </dgm:pt>
    <dgm:pt modelId="{91178A1A-FBFD-454A-B2E4-A66D589C31B3}" type="parTrans" cxnId="{9046E074-3AE7-4D4F-A62E-94919F0D6FCC}">
      <dgm:prSet/>
      <dgm:spPr/>
      <dgm:t>
        <a:bodyPr/>
        <a:lstStyle/>
        <a:p>
          <a:endParaRPr lang="en-US" sz="3600"/>
        </a:p>
      </dgm:t>
    </dgm:pt>
    <dgm:pt modelId="{B5E06089-3D4A-4889-800D-3C6FA586CBB1}" type="sibTrans" cxnId="{9046E074-3AE7-4D4F-A62E-94919F0D6FCC}">
      <dgm:prSet/>
      <dgm:spPr/>
      <dgm:t>
        <a:bodyPr/>
        <a:lstStyle/>
        <a:p>
          <a:endParaRPr lang="en-US" sz="3600"/>
        </a:p>
      </dgm:t>
    </dgm:pt>
    <dgm:pt modelId="{5CFCF7BF-81DB-4F44-B94B-4D3FBAB6D783}">
      <dgm:prSet phldrT="[Text]" custT="1"/>
      <dgm:spPr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r>
            <a:rPr lang="en-US" sz="1400" dirty="0"/>
            <a:t>Completing Groundwork Actions</a:t>
          </a:r>
        </a:p>
      </dgm:t>
    </dgm:pt>
    <dgm:pt modelId="{26F3D1B9-232C-4D7B-B560-35916A96FC47}" type="parTrans" cxnId="{D5D7AE21-F4D5-4DE7-8B7D-172314A78C8F}">
      <dgm:prSet/>
      <dgm:spPr/>
      <dgm:t>
        <a:bodyPr/>
        <a:lstStyle/>
        <a:p>
          <a:endParaRPr lang="en-US" sz="3600"/>
        </a:p>
      </dgm:t>
    </dgm:pt>
    <dgm:pt modelId="{C7BE0B80-63B4-435C-92C7-294D5EED4A02}" type="sibTrans" cxnId="{D5D7AE21-F4D5-4DE7-8B7D-172314A78C8F}">
      <dgm:prSet/>
      <dgm:spPr/>
      <dgm:t>
        <a:bodyPr/>
        <a:lstStyle/>
        <a:p>
          <a:endParaRPr lang="en-US" sz="3600"/>
        </a:p>
      </dgm:t>
    </dgm:pt>
    <dgm:pt modelId="{195EF938-C96C-4970-8F2E-8E9CFBD96E3F}">
      <dgm:prSet phldrT="[Text]" custT="1"/>
      <dgm:spPr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r>
            <a:rPr lang="en-US" sz="1400" dirty="0"/>
            <a:t>Planning Team Meeting</a:t>
          </a:r>
        </a:p>
      </dgm:t>
    </dgm:pt>
    <dgm:pt modelId="{B1E54921-F08E-4660-9350-79C6CF30E1A4}" type="parTrans" cxnId="{A8E01285-8557-435D-BC02-732CDA89A021}">
      <dgm:prSet/>
      <dgm:spPr/>
      <dgm:t>
        <a:bodyPr/>
        <a:lstStyle/>
        <a:p>
          <a:endParaRPr lang="en-US" sz="3600"/>
        </a:p>
      </dgm:t>
    </dgm:pt>
    <dgm:pt modelId="{5096B77D-09D2-4AC9-9284-5D403FC783B0}" type="sibTrans" cxnId="{A8E01285-8557-435D-BC02-732CDA89A021}">
      <dgm:prSet/>
      <dgm:spPr/>
      <dgm:t>
        <a:bodyPr/>
        <a:lstStyle/>
        <a:p>
          <a:endParaRPr lang="en-US" sz="3600"/>
        </a:p>
      </dgm:t>
    </dgm:pt>
    <dgm:pt modelId="{C21C839F-D06F-4B9D-B16B-63431B1FE61D}">
      <dgm:prSet phldrT="[Text]" custT="1"/>
      <dgm:spPr>
        <a:ln>
          <a:solidFill>
            <a:schemeClr val="bg1"/>
          </a:solidFill>
        </a:ln>
      </dgm:spPr>
      <dgm:t>
        <a:bodyPr/>
        <a:lstStyle/>
        <a:p>
          <a:r>
            <a:rPr lang="en-US" sz="2000" b="1" i="0" cap="all" baseline="0" dirty="0"/>
            <a:t>Crafting the Strategy</a:t>
          </a:r>
        </a:p>
      </dgm:t>
    </dgm:pt>
    <dgm:pt modelId="{B71B5B48-0874-43F4-BC8F-628D613D400E}" type="parTrans" cxnId="{529312C1-9FFF-4F1E-8866-D78018E5F8EC}">
      <dgm:prSet/>
      <dgm:spPr/>
      <dgm:t>
        <a:bodyPr/>
        <a:lstStyle/>
        <a:p>
          <a:endParaRPr lang="en-US" sz="3600"/>
        </a:p>
      </dgm:t>
    </dgm:pt>
    <dgm:pt modelId="{D4F0BCCB-487B-44DA-981F-066D606241D7}" type="sibTrans" cxnId="{529312C1-9FFF-4F1E-8866-D78018E5F8EC}">
      <dgm:prSet/>
      <dgm:spPr/>
      <dgm:t>
        <a:bodyPr/>
        <a:lstStyle/>
        <a:p>
          <a:endParaRPr lang="en-US" sz="3600"/>
        </a:p>
      </dgm:t>
    </dgm:pt>
    <dgm:pt modelId="{F2834121-CF35-4E92-ACAF-33FCAFF2B921}">
      <dgm:prSet phldrT="[Text]" custT="1"/>
      <dgm:spPr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r>
            <a:rPr lang="en-US" sz="1400" dirty="0"/>
            <a:t>Club Planning Workshop</a:t>
          </a:r>
        </a:p>
      </dgm:t>
    </dgm:pt>
    <dgm:pt modelId="{C31F5199-E4DE-41FA-A974-7474D19935F0}" type="parTrans" cxnId="{5A3118DE-1C8A-4ABE-B28F-5BDAD6DE7B49}">
      <dgm:prSet/>
      <dgm:spPr/>
      <dgm:t>
        <a:bodyPr/>
        <a:lstStyle/>
        <a:p>
          <a:endParaRPr lang="en-US" sz="3600"/>
        </a:p>
      </dgm:t>
    </dgm:pt>
    <dgm:pt modelId="{CFD70432-F9E8-48EC-B005-FD21CCD0C618}" type="sibTrans" cxnId="{5A3118DE-1C8A-4ABE-B28F-5BDAD6DE7B49}">
      <dgm:prSet/>
      <dgm:spPr/>
      <dgm:t>
        <a:bodyPr/>
        <a:lstStyle/>
        <a:p>
          <a:endParaRPr lang="en-US" sz="3600"/>
        </a:p>
      </dgm:t>
    </dgm:pt>
    <dgm:pt modelId="{C03C4A5A-7141-47C1-959A-19F78B0EEA54}">
      <dgm:prSet phldrT="[Text]" custT="1"/>
      <dgm:spPr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r>
            <a:rPr lang="en-US" sz="1400" dirty="0"/>
            <a:t>Ongoing Consultation</a:t>
          </a:r>
        </a:p>
      </dgm:t>
    </dgm:pt>
    <dgm:pt modelId="{5F74F60E-962D-4662-9540-C626C9D115AC}" type="parTrans" cxnId="{0ECF587F-C724-41F0-9819-1E426EC26C1C}">
      <dgm:prSet/>
      <dgm:spPr/>
      <dgm:t>
        <a:bodyPr/>
        <a:lstStyle/>
        <a:p>
          <a:endParaRPr lang="en-US" sz="3600"/>
        </a:p>
      </dgm:t>
    </dgm:pt>
    <dgm:pt modelId="{2C6812B3-6413-4806-A32C-F55D6ADCB608}" type="sibTrans" cxnId="{0ECF587F-C724-41F0-9819-1E426EC26C1C}">
      <dgm:prSet/>
      <dgm:spPr/>
      <dgm:t>
        <a:bodyPr/>
        <a:lstStyle/>
        <a:p>
          <a:endParaRPr lang="en-US" sz="3600"/>
        </a:p>
      </dgm:t>
    </dgm:pt>
    <dgm:pt modelId="{DF51FBC1-5D19-47FE-B3E3-DA7B6DBE813B}">
      <dgm:prSet custT="1"/>
      <dgm:spPr/>
      <dgm:t>
        <a:bodyPr/>
        <a:lstStyle/>
        <a:p>
          <a:r>
            <a:rPr lang="en-US" sz="2000" b="1" i="0" cap="all" baseline="0" dirty="0"/>
            <a:t>Writing the Plan</a:t>
          </a:r>
        </a:p>
      </dgm:t>
    </dgm:pt>
    <dgm:pt modelId="{DC596C91-E5CE-4367-8E1A-B459F2625823}" type="parTrans" cxnId="{BD3D8BCA-CE08-4CB6-949C-289B6084850A}">
      <dgm:prSet/>
      <dgm:spPr/>
      <dgm:t>
        <a:bodyPr/>
        <a:lstStyle/>
        <a:p>
          <a:endParaRPr lang="en-US" sz="3600"/>
        </a:p>
      </dgm:t>
    </dgm:pt>
    <dgm:pt modelId="{C67D09C8-1F65-4C8E-94F3-7FF8F1346C4A}" type="sibTrans" cxnId="{BD3D8BCA-CE08-4CB6-949C-289B6084850A}">
      <dgm:prSet/>
      <dgm:spPr/>
      <dgm:t>
        <a:bodyPr/>
        <a:lstStyle/>
        <a:p>
          <a:endParaRPr lang="en-US" sz="3600"/>
        </a:p>
      </dgm:t>
    </dgm:pt>
    <dgm:pt modelId="{37C73DAE-F79E-435F-8383-82689899FE73}">
      <dgm:prSet custT="1"/>
      <dgm:spPr>
        <a:ln w="19050">
          <a:solidFill>
            <a:schemeClr val="bg1"/>
          </a:solidFill>
        </a:ln>
      </dgm:spPr>
      <dgm:t>
        <a:bodyPr/>
        <a:lstStyle/>
        <a:p>
          <a:r>
            <a:rPr lang="en-US" sz="2000" b="1" i="0" cap="all" baseline="0"/>
            <a:t>Achieving Results</a:t>
          </a:r>
        </a:p>
      </dgm:t>
    </dgm:pt>
    <dgm:pt modelId="{CE0A28FE-944E-4D28-99C8-00D6CDA64F65}" type="parTrans" cxnId="{318B7FBB-B5F5-4B20-9965-126263213574}">
      <dgm:prSet/>
      <dgm:spPr/>
      <dgm:t>
        <a:bodyPr/>
        <a:lstStyle/>
        <a:p>
          <a:endParaRPr lang="en-US" sz="3600"/>
        </a:p>
      </dgm:t>
    </dgm:pt>
    <dgm:pt modelId="{9F91FB95-146C-4820-A7F3-39D36E25B09B}" type="sibTrans" cxnId="{318B7FBB-B5F5-4B20-9965-126263213574}">
      <dgm:prSet/>
      <dgm:spPr/>
      <dgm:t>
        <a:bodyPr/>
        <a:lstStyle/>
        <a:p>
          <a:endParaRPr lang="en-US" sz="3600"/>
        </a:p>
      </dgm:t>
    </dgm:pt>
    <dgm:pt modelId="{9E6D1109-DD73-44E5-93E0-6DA346C08A86}">
      <dgm:prSet custT="1"/>
      <dgm:spPr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r>
            <a:rPr lang="en-US" sz="1400" dirty="0"/>
            <a:t>Drafting the Club Plan</a:t>
          </a:r>
        </a:p>
      </dgm:t>
    </dgm:pt>
    <dgm:pt modelId="{51DA42B5-EA2E-4171-B69D-AD7BD9F0AC0B}" type="parTrans" cxnId="{EDA5F9F2-DE19-4B33-98B9-781090C6D6FF}">
      <dgm:prSet/>
      <dgm:spPr/>
      <dgm:t>
        <a:bodyPr/>
        <a:lstStyle/>
        <a:p>
          <a:endParaRPr lang="en-US" sz="3600"/>
        </a:p>
      </dgm:t>
    </dgm:pt>
    <dgm:pt modelId="{40EDEAC8-95FE-4A6E-911C-BAB002C3AE38}" type="sibTrans" cxnId="{EDA5F9F2-DE19-4B33-98B9-781090C6D6FF}">
      <dgm:prSet/>
      <dgm:spPr/>
      <dgm:t>
        <a:bodyPr/>
        <a:lstStyle/>
        <a:p>
          <a:endParaRPr lang="en-US" sz="3600"/>
        </a:p>
      </dgm:t>
    </dgm:pt>
    <dgm:pt modelId="{0422EB1B-91C7-48AB-B163-6DBD9E9CE65B}">
      <dgm:prSet custT="1"/>
      <dgm:spPr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r>
            <a:rPr lang="en-US" sz="1400" dirty="0"/>
            <a:t>Implementation</a:t>
          </a:r>
        </a:p>
      </dgm:t>
    </dgm:pt>
    <dgm:pt modelId="{81F26B6B-D3C5-4DAA-99E9-73CAB694861E}" type="parTrans" cxnId="{6CC7442F-CC94-4A60-9C15-B5353E769069}">
      <dgm:prSet/>
      <dgm:spPr/>
      <dgm:t>
        <a:bodyPr/>
        <a:lstStyle/>
        <a:p>
          <a:endParaRPr lang="en-US" sz="3600"/>
        </a:p>
      </dgm:t>
    </dgm:pt>
    <dgm:pt modelId="{A7A8A1BA-63EC-4274-B5E2-3ECD3B3C2AAE}" type="sibTrans" cxnId="{6CC7442F-CC94-4A60-9C15-B5353E769069}">
      <dgm:prSet/>
      <dgm:spPr/>
      <dgm:t>
        <a:bodyPr/>
        <a:lstStyle/>
        <a:p>
          <a:endParaRPr lang="en-US" sz="3600"/>
        </a:p>
      </dgm:t>
    </dgm:pt>
    <dgm:pt modelId="{BAC9AC9B-9999-4171-A403-D9EAC2D689B6}">
      <dgm:prSet custT="1"/>
      <dgm:spPr>
        <a:ln>
          <a:solidFill>
            <a:schemeClr val="bg1"/>
          </a:solidFill>
        </a:ln>
      </dgm:spPr>
      <dgm:t>
        <a:bodyPr/>
        <a:lstStyle/>
        <a:p>
          <a:r>
            <a:rPr lang="en-US" sz="1400" dirty="0"/>
            <a:t>Introductory Contact</a:t>
          </a:r>
        </a:p>
      </dgm:t>
    </dgm:pt>
    <dgm:pt modelId="{C5EB92CA-B085-4966-B19B-DDCF9AF45875}" type="parTrans" cxnId="{E196F4FD-33E6-409F-BBF5-7590ECAC1CE6}">
      <dgm:prSet/>
      <dgm:spPr/>
      <dgm:t>
        <a:bodyPr/>
        <a:lstStyle/>
        <a:p>
          <a:endParaRPr lang="en-US" sz="3600"/>
        </a:p>
      </dgm:t>
    </dgm:pt>
    <dgm:pt modelId="{83CDE7AA-CE36-4141-B52C-E1E041A58FC9}" type="sibTrans" cxnId="{E196F4FD-33E6-409F-BBF5-7590ECAC1CE6}">
      <dgm:prSet/>
      <dgm:spPr/>
      <dgm:t>
        <a:bodyPr/>
        <a:lstStyle/>
        <a:p>
          <a:endParaRPr lang="en-US" sz="3600"/>
        </a:p>
      </dgm:t>
    </dgm:pt>
    <dgm:pt modelId="{A441B0CC-06D9-4FCC-A8B0-85C4A1C0BACD}">
      <dgm:prSet custT="1"/>
      <dgm:spPr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r>
            <a:rPr lang="en-US" sz="1400" dirty="0"/>
            <a:t>Launching the Club Plan</a:t>
          </a:r>
        </a:p>
      </dgm:t>
    </dgm:pt>
    <dgm:pt modelId="{69D3E663-8111-4301-92A9-C73E8BB315A4}" type="parTrans" cxnId="{33F565C3-9F62-441A-895C-E316BF0F291E}">
      <dgm:prSet/>
      <dgm:spPr/>
      <dgm:t>
        <a:bodyPr/>
        <a:lstStyle/>
        <a:p>
          <a:endParaRPr lang="en-US" sz="3600"/>
        </a:p>
      </dgm:t>
    </dgm:pt>
    <dgm:pt modelId="{15DDEBCD-1DBB-47F9-88AE-743B2C70A1F8}" type="sibTrans" cxnId="{33F565C3-9F62-441A-895C-E316BF0F291E}">
      <dgm:prSet/>
      <dgm:spPr/>
      <dgm:t>
        <a:bodyPr/>
        <a:lstStyle/>
        <a:p>
          <a:endParaRPr lang="en-US" sz="3600"/>
        </a:p>
      </dgm:t>
    </dgm:pt>
    <dgm:pt modelId="{1A55EBBC-C12A-4193-B76D-9592D3D5DDF4}">
      <dgm:prSet custT="1"/>
      <dgm:spPr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r>
            <a:rPr lang="en-US" sz="1400" dirty="0"/>
            <a:t>Mid-point Review</a:t>
          </a:r>
        </a:p>
      </dgm:t>
    </dgm:pt>
    <dgm:pt modelId="{A341F936-4219-481F-92DC-1259A49C6F3F}" type="parTrans" cxnId="{CF1D50DC-2764-40BA-8B6F-A3B81058187C}">
      <dgm:prSet/>
      <dgm:spPr/>
      <dgm:t>
        <a:bodyPr/>
        <a:lstStyle/>
        <a:p>
          <a:endParaRPr lang="en-US" sz="3600"/>
        </a:p>
      </dgm:t>
    </dgm:pt>
    <dgm:pt modelId="{B7EB8D10-F55B-481D-9A42-577C612C7430}" type="sibTrans" cxnId="{CF1D50DC-2764-40BA-8B6F-A3B81058187C}">
      <dgm:prSet/>
      <dgm:spPr/>
      <dgm:t>
        <a:bodyPr/>
        <a:lstStyle/>
        <a:p>
          <a:endParaRPr lang="en-US" sz="3600"/>
        </a:p>
      </dgm:t>
    </dgm:pt>
    <dgm:pt modelId="{06152C01-CF80-4A55-8119-5E0C54076A2D}">
      <dgm:prSet custT="1"/>
      <dgm:spPr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r>
            <a:rPr lang="en-US" sz="1400" dirty="0"/>
            <a:t>Full-term Review</a:t>
          </a:r>
        </a:p>
      </dgm:t>
    </dgm:pt>
    <dgm:pt modelId="{5443BB63-F6AB-4024-B116-CD7CF6C62AD9}" type="parTrans" cxnId="{B8F366E3-86EA-4C23-A419-4AA8F8E8DA87}">
      <dgm:prSet/>
      <dgm:spPr/>
      <dgm:t>
        <a:bodyPr/>
        <a:lstStyle/>
        <a:p>
          <a:endParaRPr lang="en-US" sz="3600"/>
        </a:p>
      </dgm:t>
    </dgm:pt>
    <dgm:pt modelId="{70249C3E-41C4-429B-868B-7F354C496324}" type="sibTrans" cxnId="{B8F366E3-86EA-4C23-A419-4AA8F8E8DA87}">
      <dgm:prSet/>
      <dgm:spPr/>
      <dgm:t>
        <a:bodyPr/>
        <a:lstStyle/>
        <a:p>
          <a:endParaRPr lang="en-US" sz="3600"/>
        </a:p>
      </dgm:t>
    </dgm:pt>
    <dgm:pt modelId="{0A04D729-F925-4CE2-9546-BD7719578C1B}">
      <dgm:prSet custT="1"/>
      <dgm:spPr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r>
            <a:rPr lang="en-US" sz="1400" dirty="0"/>
            <a:t>Coordinator Appointed</a:t>
          </a:r>
        </a:p>
      </dgm:t>
    </dgm:pt>
    <dgm:pt modelId="{8276E822-137B-44E0-B52A-C48E64CFA473}" type="parTrans" cxnId="{FAA46A0D-A62A-42EF-9BB8-F8C4B7339D39}">
      <dgm:prSet/>
      <dgm:spPr/>
      <dgm:t>
        <a:bodyPr/>
        <a:lstStyle/>
        <a:p>
          <a:endParaRPr lang="en-US"/>
        </a:p>
      </dgm:t>
    </dgm:pt>
    <dgm:pt modelId="{5DF37281-92C4-4410-B11D-4F05A06B53B5}" type="sibTrans" cxnId="{FAA46A0D-A62A-42EF-9BB8-F8C4B7339D39}">
      <dgm:prSet/>
      <dgm:spPr/>
      <dgm:t>
        <a:bodyPr/>
        <a:lstStyle/>
        <a:p>
          <a:endParaRPr lang="en-US"/>
        </a:p>
      </dgm:t>
    </dgm:pt>
    <dgm:pt modelId="{9D2D7C28-5E4F-4E9B-82CF-F34D404034B2}" type="pres">
      <dgm:prSet presAssocID="{E1B81B13-DA21-41CD-A961-9ADA92CA3B22}" presName="Name0" presStyleCnt="0">
        <dgm:presLayoutVars>
          <dgm:dir/>
          <dgm:animLvl val="lvl"/>
          <dgm:resizeHandles val="exact"/>
        </dgm:presLayoutVars>
      </dgm:prSet>
      <dgm:spPr/>
    </dgm:pt>
    <dgm:pt modelId="{8CD988D9-E39F-4589-9E8A-2C9BDA8CDD06}" type="pres">
      <dgm:prSet presAssocID="{37C73DAE-F79E-435F-8383-82689899FE73}" presName="boxAndChildren" presStyleCnt="0"/>
      <dgm:spPr/>
    </dgm:pt>
    <dgm:pt modelId="{FB98CB1C-AE48-4C4E-B99C-EC14639E59CE}" type="pres">
      <dgm:prSet presAssocID="{37C73DAE-F79E-435F-8383-82689899FE73}" presName="parentTextBox" presStyleLbl="node1" presStyleIdx="0" presStyleCnt="5"/>
      <dgm:spPr/>
    </dgm:pt>
    <dgm:pt modelId="{3A796C5A-F7E4-4DF8-922C-E71D04CAA0AF}" type="pres">
      <dgm:prSet presAssocID="{37C73DAE-F79E-435F-8383-82689899FE73}" presName="entireBox" presStyleLbl="node1" presStyleIdx="0" presStyleCnt="5" custLinFactNeighborY="28701"/>
      <dgm:spPr/>
    </dgm:pt>
    <dgm:pt modelId="{3613AE86-4C49-44EF-90E6-97936BC77AA6}" type="pres">
      <dgm:prSet presAssocID="{37C73DAE-F79E-435F-8383-82689899FE73}" presName="descendantBox" presStyleCnt="0"/>
      <dgm:spPr/>
    </dgm:pt>
    <dgm:pt modelId="{387F7603-2089-4198-9ECC-F91FA3C0B152}" type="pres">
      <dgm:prSet presAssocID="{0422EB1B-91C7-48AB-B163-6DBD9E9CE65B}" presName="childTextBox" presStyleLbl="fgAccFollowNode1" presStyleIdx="0" presStyleCnt="12" custLinFactNeighborY="0">
        <dgm:presLayoutVars>
          <dgm:bulletEnabled val="1"/>
        </dgm:presLayoutVars>
      </dgm:prSet>
      <dgm:spPr/>
    </dgm:pt>
    <dgm:pt modelId="{5EB10FED-DC53-4030-BA3B-EB5F10C29A2C}" type="pres">
      <dgm:prSet presAssocID="{1A55EBBC-C12A-4193-B76D-9592D3D5DDF4}" presName="childTextBox" presStyleLbl="fgAccFollowNode1" presStyleIdx="1" presStyleCnt="12">
        <dgm:presLayoutVars>
          <dgm:bulletEnabled val="1"/>
        </dgm:presLayoutVars>
      </dgm:prSet>
      <dgm:spPr/>
    </dgm:pt>
    <dgm:pt modelId="{E0317268-446B-40B9-B897-FB4DD3A608CA}" type="pres">
      <dgm:prSet presAssocID="{06152C01-CF80-4A55-8119-5E0C54076A2D}" presName="childTextBox" presStyleLbl="fgAccFollowNode1" presStyleIdx="2" presStyleCnt="12">
        <dgm:presLayoutVars>
          <dgm:bulletEnabled val="1"/>
        </dgm:presLayoutVars>
      </dgm:prSet>
      <dgm:spPr/>
    </dgm:pt>
    <dgm:pt modelId="{E7238E16-6D8D-4D6B-A763-7A971B08D490}" type="pres">
      <dgm:prSet presAssocID="{C67D09C8-1F65-4C8E-94F3-7FF8F1346C4A}" presName="sp" presStyleCnt="0"/>
      <dgm:spPr/>
    </dgm:pt>
    <dgm:pt modelId="{B18D28E2-A8A8-4355-A885-8FA64949713E}" type="pres">
      <dgm:prSet presAssocID="{DF51FBC1-5D19-47FE-B3E3-DA7B6DBE813B}" presName="arrowAndChildren" presStyleCnt="0"/>
      <dgm:spPr/>
    </dgm:pt>
    <dgm:pt modelId="{8C2B9AF0-E8AA-4611-AB5E-B83F31F0B3A3}" type="pres">
      <dgm:prSet presAssocID="{DF51FBC1-5D19-47FE-B3E3-DA7B6DBE813B}" presName="parentTextArrow" presStyleLbl="node1" presStyleIdx="0" presStyleCnt="5"/>
      <dgm:spPr/>
    </dgm:pt>
    <dgm:pt modelId="{40CA3B19-6222-4F54-B72A-2E60C3341DDC}" type="pres">
      <dgm:prSet presAssocID="{DF51FBC1-5D19-47FE-B3E3-DA7B6DBE813B}" presName="arrow" presStyleLbl="node1" presStyleIdx="1" presStyleCnt="5"/>
      <dgm:spPr/>
    </dgm:pt>
    <dgm:pt modelId="{ED435A13-C584-4306-9301-E60688AEBF5E}" type="pres">
      <dgm:prSet presAssocID="{DF51FBC1-5D19-47FE-B3E3-DA7B6DBE813B}" presName="descendantArrow" presStyleCnt="0"/>
      <dgm:spPr/>
    </dgm:pt>
    <dgm:pt modelId="{1029D0C1-B506-45C9-9A85-ED2B4CD5E6CD}" type="pres">
      <dgm:prSet presAssocID="{9E6D1109-DD73-44E5-93E0-6DA346C08A86}" presName="childTextArrow" presStyleLbl="fgAccFollowNode1" presStyleIdx="3" presStyleCnt="12" custLinFactNeighborY="-4412">
        <dgm:presLayoutVars>
          <dgm:bulletEnabled val="1"/>
        </dgm:presLayoutVars>
      </dgm:prSet>
      <dgm:spPr/>
    </dgm:pt>
    <dgm:pt modelId="{0C350793-3DB8-4CC4-9BD9-631C13DE8F1F}" type="pres">
      <dgm:prSet presAssocID="{A441B0CC-06D9-4FCC-A8B0-85C4A1C0BACD}" presName="childTextArrow" presStyleLbl="fgAccFollowNode1" presStyleIdx="4" presStyleCnt="12" custLinFactNeighborY="-4412">
        <dgm:presLayoutVars>
          <dgm:bulletEnabled val="1"/>
        </dgm:presLayoutVars>
      </dgm:prSet>
      <dgm:spPr/>
    </dgm:pt>
    <dgm:pt modelId="{C680CF3E-B499-4A9F-93E3-8D2F67803348}" type="pres">
      <dgm:prSet presAssocID="{D4F0BCCB-487B-44DA-981F-066D606241D7}" presName="sp" presStyleCnt="0"/>
      <dgm:spPr/>
    </dgm:pt>
    <dgm:pt modelId="{CE278B7B-8B5E-4655-B630-379F80A6B68E}" type="pres">
      <dgm:prSet presAssocID="{C21C839F-D06F-4B9D-B16B-63431B1FE61D}" presName="arrowAndChildren" presStyleCnt="0"/>
      <dgm:spPr/>
    </dgm:pt>
    <dgm:pt modelId="{6C7B75BB-19C4-468F-8834-95AE1F5E5A53}" type="pres">
      <dgm:prSet presAssocID="{C21C839F-D06F-4B9D-B16B-63431B1FE61D}" presName="parentTextArrow" presStyleLbl="node1" presStyleIdx="1" presStyleCnt="5"/>
      <dgm:spPr/>
    </dgm:pt>
    <dgm:pt modelId="{7C3E1ABD-12D8-4412-A633-A61F2146BCB5}" type="pres">
      <dgm:prSet presAssocID="{C21C839F-D06F-4B9D-B16B-63431B1FE61D}" presName="arrow" presStyleLbl="node1" presStyleIdx="2" presStyleCnt="5"/>
      <dgm:spPr/>
    </dgm:pt>
    <dgm:pt modelId="{979F4E9D-A9F8-4915-8EFE-23F4BDE8AC6C}" type="pres">
      <dgm:prSet presAssocID="{C21C839F-D06F-4B9D-B16B-63431B1FE61D}" presName="descendantArrow" presStyleCnt="0"/>
      <dgm:spPr/>
    </dgm:pt>
    <dgm:pt modelId="{3909DE6D-9395-4C59-9B19-28150A50E474}" type="pres">
      <dgm:prSet presAssocID="{F2834121-CF35-4E92-ACAF-33FCAFF2B921}" presName="childTextArrow" presStyleLbl="fgAccFollowNode1" presStyleIdx="5" presStyleCnt="12" custLinFactNeighborY="-4412">
        <dgm:presLayoutVars>
          <dgm:bulletEnabled val="1"/>
        </dgm:presLayoutVars>
      </dgm:prSet>
      <dgm:spPr/>
    </dgm:pt>
    <dgm:pt modelId="{95A344BF-6BD0-4B67-8B58-C652DD06B023}" type="pres">
      <dgm:prSet presAssocID="{C03C4A5A-7141-47C1-959A-19F78B0EEA54}" presName="childTextArrow" presStyleLbl="fgAccFollowNode1" presStyleIdx="6" presStyleCnt="12" custLinFactNeighborY="-4412">
        <dgm:presLayoutVars>
          <dgm:bulletEnabled val="1"/>
        </dgm:presLayoutVars>
      </dgm:prSet>
      <dgm:spPr/>
    </dgm:pt>
    <dgm:pt modelId="{76124F81-3D9E-4624-8346-C4E99B3A7A39}" type="pres">
      <dgm:prSet presAssocID="{B5E06089-3D4A-4889-800D-3C6FA586CBB1}" presName="sp" presStyleCnt="0"/>
      <dgm:spPr/>
    </dgm:pt>
    <dgm:pt modelId="{F88A9C1C-26C6-4FFE-BAD6-211D583751E6}" type="pres">
      <dgm:prSet presAssocID="{12533E75-6E93-4D28-96AE-71FD594A3811}" presName="arrowAndChildren" presStyleCnt="0"/>
      <dgm:spPr/>
    </dgm:pt>
    <dgm:pt modelId="{9BA9B14C-5206-4B35-AED7-6A988A3BA9B6}" type="pres">
      <dgm:prSet presAssocID="{12533E75-6E93-4D28-96AE-71FD594A3811}" presName="parentTextArrow" presStyleLbl="node1" presStyleIdx="2" presStyleCnt="5"/>
      <dgm:spPr/>
    </dgm:pt>
    <dgm:pt modelId="{9846E3FD-0ECB-4C8D-95A6-C7168C3BC8D0}" type="pres">
      <dgm:prSet presAssocID="{12533E75-6E93-4D28-96AE-71FD594A3811}" presName="arrow" presStyleLbl="node1" presStyleIdx="3" presStyleCnt="5"/>
      <dgm:spPr/>
    </dgm:pt>
    <dgm:pt modelId="{AAA08B00-5247-4E3E-92EC-AC941C6EAC02}" type="pres">
      <dgm:prSet presAssocID="{12533E75-6E93-4D28-96AE-71FD594A3811}" presName="descendantArrow" presStyleCnt="0"/>
      <dgm:spPr/>
    </dgm:pt>
    <dgm:pt modelId="{09A21E0F-4EC7-441E-8A30-FD612B661943}" type="pres">
      <dgm:prSet presAssocID="{5CFCF7BF-81DB-4F44-B94B-4D3FBAB6D783}" presName="childTextArrow" presStyleLbl="fgAccFollowNode1" presStyleIdx="7" presStyleCnt="12" custLinFactNeighborY="-4412">
        <dgm:presLayoutVars>
          <dgm:bulletEnabled val="1"/>
        </dgm:presLayoutVars>
      </dgm:prSet>
      <dgm:spPr/>
    </dgm:pt>
    <dgm:pt modelId="{85DD339B-31A5-4153-B4B7-9569C2A3F110}" type="pres">
      <dgm:prSet presAssocID="{195EF938-C96C-4970-8F2E-8E9CFBD96E3F}" presName="childTextArrow" presStyleLbl="fgAccFollowNode1" presStyleIdx="8" presStyleCnt="12" custLinFactNeighborY="-4412">
        <dgm:presLayoutVars>
          <dgm:bulletEnabled val="1"/>
        </dgm:presLayoutVars>
      </dgm:prSet>
      <dgm:spPr/>
    </dgm:pt>
    <dgm:pt modelId="{DEB43F67-E48E-4C0B-8F4E-B76BEA18F155}" type="pres">
      <dgm:prSet presAssocID="{26343060-6EFF-42A4-86DC-5FC8AEA4ED84}" presName="sp" presStyleCnt="0"/>
      <dgm:spPr/>
    </dgm:pt>
    <dgm:pt modelId="{AB13BE78-4804-4FEB-8C80-BB512B3A2234}" type="pres">
      <dgm:prSet presAssocID="{D7680C5B-67B5-4FF9-BC6C-A2BD7A28390B}" presName="arrowAndChildren" presStyleCnt="0"/>
      <dgm:spPr/>
    </dgm:pt>
    <dgm:pt modelId="{42E716E3-F863-4DB7-BC6E-3E767399584D}" type="pres">
      <dgm:prSet presAssocID="{D7680C5B-67B5-4FF9-BC6C-A2BD7A28390B}" presName="parentTextArrow" presStyleLbl="node1" presStyleIdx="3" presStyleCnt="5"/>
      <dgm:spPr/>
    </dgm:pt>
    <dgm:pt modelId="{3B697DD5-A548-4E6F-98CE-F2C561998BD4}" type="pres">
      <dgm:prSet presAssocID="{D7680C5B-67B5-4FF9-BC6C-A2BD7A28390B}" presName="arrow" presStyleLbl="node1" presStyleIdx="4" presStyleCnt="5"/>
      <dgm:spPr/>
    </dgm:pt>
    <dgm:pt modelId="{017DAE4D-190D-4BDA-B8B1-0536C4DA0551}" type="pres">
      <dgm:prSet presAssocID="{D7680C5B-67B5-4FF9-BC6C-A2BD7A28390B}" presName="descendantArrow" presStyleCnt="0"/>
      <dgm:spPr/>
    </dgm:pt>
    <dgm:pt modelId="{B993628F-B663-49F9-9F8D-EBB59A16455D}" type="pres">
      <dgm:prSet presAssocID="{20A2B020-985F-4A59-826E-63D489319F1E}" presName="childTextArrow" presStyleLbl="fgAccFollowNode1" presStyleIdx="9" presStyleCnt="12" custLinFactNeighborY="-4412">
        <dgm:presLayoutVars>
          <dgm:bulletEnabled val="1"/>
        </dgm:presLayoutVars>
      </dgm:prSet>
      <dgm:spPr/>
    </dgm:pt>
    <dgm:pt modelId="{947AA07C-AEE5-4541-A3FA-36745AD9CC26}" type="pres">
      <dgm:prSet presAssocID="{0A04D729-F925-4CE2-9546-BD7719578C1B}" presName="childTextArrow" presStyleLbl="fgAccFollowNode1" presStyleIdx="10" presStyleCnt="12" custLinFactNeighborY="-4412">
        <dgm:presLayoutVars>
          <dgm:bulletEnabled val="1"/>
        </dgm:presLayoutVars>
      </dgm:prSet>
      <dgm:spPr/>
    </dgm:pt>
    <dgm:pt modelId="{EA78EA2A-A7DB-4E55-8D0D-899FDA911991}" type="pres">
      <dgm:prSet presAssocID="{BAC9AC9B-9999-4171-A403-D9EAC2D689B6}" presName="childTextArrow" presStyleLbl="fgAccFollowNode1" presStyleIdx="11" presStyleCnt="12" custLinFactNeighborY="-4412">
        <dgm:presLayoutVars>
          <dgm:bulletEnabled val="1"/>
        </dgm:presLayoutVars>
      </dgm:prSet>
      <dgm:spPr/>
    </dgm:pt>
  </dgm:ptLst>
  <dgm:cxnLst>
    <dgm:cxn modelId="{0C2F8A06-0C7B-472B-B01E-A9C6F13598CD}" type="presOf" srcId="{06152C01-CF80-4A55-8119-5E0C54076A2D}" destId="{E0317268-446B-40B9-B897-FB4DD3A608CA}" srcOrd="0" destOrd="0" presId="urn:microsoft.com/office/officeart/2005/8/layout/process4"/>
    <dgm:cxn modelId="{969A4D0B-E9CA-4D62-9E54-216270204A72}" type="presOf" srcId="{C03C4A5A-7141-47C1-959A-19F78B0EEA54}" destId="{95A344BF-6BD0-4B67-8B58-C652DD06B023}" srcOrd="0" destOrd="0" presId="urn:microsoft.com/office/officeart/2005/8/layout/process4"/>
    <dgm:cxn modelId="{6CB34E0C-79F9-4F0C-9310-4379F51F5991}" type="presOf" srcId="{12533E75-6E93-4D28-96AE-71FD594A3811}" destId="{9BA9B14C-5206-4B35-AED7-6A988A3BA9B6}" srcOrd="0" destOrd="0" presId="urn:microsoft.com/office/officeart/2005/8/layout/process4"/>
    <dgm:cxn modelId="{FAA46A0D-A62A-42EF-9BB8-F8C4B7339D39}" srcId="{D7680C5B-67B5-4FF9-BC6C-A2BD7A28390B}" destId="{0A04D729-F925-4CE2-9546-BD7719578C1B}" srcOrd="1" destOrd="0" parTransId="{8276E822-137B-44E0-B52A-C48E64CFA473}" sibTransId="{5DF37281-92C4-4410-B11D-4F05A06B53B5}"/>
    <dgm:cxn modelId="{317CE215-45C1-4A1C-A5AC-9BFC654BB7E4}" type="presOf" srcId="{D7680C5B-67B5-4FF9-BC6C-A2BD7A28390B}" destId="{42E716E3-F863-4DB7-BC6E-3E767399584D}" srcOrd="0" destOrd="0" presId="urn:microsoft.com/office/officeart/2005/8/layout/process4"/>
    <dgm:cxn modelId="{60DDA518-A4E8-49D5-84DB-71905C15A89B}" type="presOf" srcId="{A441B0CC-06D9-4FCC-A8B0-85C4A1C0BACD}" destId="{0C350793-3DB8-4CC4-9BD9-631C13DE8F1F}" srcOrd="0" destOrd="0" presId="urn:microsoft.com/office/officeart/2005/8/layout/process4"/>
    <dgm:cxn modelId="{D5D7AE21-F4D5-4DE7-8B7D-172314A78C8F}" srcId="{12533E75-6E93-4D28-96AE-71FD594A3811}" destId="{5CFCF7BF-81DB-4F44-B94B-4D3FBAB6D783}" srcOrd="0" destOrd="0" parTransId="{26F3D1B9-232C-4D7B-B560-35916A96FC47}" sibTransId="{C7BE0B80-63B4-435C-92C7-294D5EED4A02}"/>
    <dgm:cxn modelId="{E727EB24-5173-4D70-B298-7808DF541D7B}" type="presOf" srcId="{1A55EBBC-C12A-4193-B76D-9592D3D5DDF4}" destId="{5EB10FED-DC53-4030-BA3B-EB5F10C29A2C}" srcOrd="0" destOrd="0" presId="urn:microsoft.com/office/officeart/2005/8/layout/process4"/>
    <dgm:cxn modelId="{6CC7442F-CC94-4A60-9C15-B5353E769069}" srcId="{37C73DAE-F79E-435F-8383-82689899FE73}" destId="{0422EB1B-91C7-48AB-B163-6DBD9E9CE65B}" srcOrd="0" destOrd="0" parTransId="{81F26B6B-D3C5-4DAA-99E9-73CAB694861E}" sibTransId="{A7A8A1BA-63EC-4274-B5E2-3ECD3B3C2AAE}"/>
    <dgm:cxn modelId="{BDE92337-AF72-491A-9D3C-19C6791F2952}" type="presOf" srcId="{37C73DAE-F79E-435F-8383-82689899FE73}" destId="{3A796C5A-F7E4-4DF8-922C-E71D04CAA0AF}" srcOrd="1" destOrd="0" presId="urn:microsoft.com/office/officeart/2005/8/layout/process4"/>
    <dgm:cxn modelId="{95C8B33C-2EBA-4F04-A637-32342C3D5C72}" type="presOf" srcId="{F2834121-CF35-4E92-ACAF-33FCAFF2B921}" destId="{3909DE6D-9395-4C59-9B19-28150A50E474}" srcOrd="0" destOrd="0" presId="urn:microsoft.com/office/officeart/2005/8/layout/process4"/>
    <dgm:cxn modelId="{F6D62641-8065-4C88-B851-E3CD16DE6E48}" type="presOf" srcId="{C21C839F-D06F-4B9D-B16B-63431B1FE61D}" destId="{6C7B75BB-19C4-468F-8834-95AE1F5E5A53}" srcOrd="0" destOrd="0" presId="urn:microsoft.com/office/officeart/2005/8/layout/process4"/>
    <dgm:cxn modelId="{0060AF41-BD62-40FA-BC90-A6B6636B2D70}" type="presOf" srcId="{0A04D729-F925-4CE2-9546-BD7719578C1B}" destId="{947AA07C-AEE5-4541-A3FA-36745AD9CC26}" srcOrd="0" destOrd="0" presId="urn:microsoft.com/office/officeart/2005/8/layout/process4"/>
    <dgm:cxn modelId="{876DCD42-ED59-44CE-9738-A6CA02E5169A}" type="presOf" srcId="{5CFCF7BF-81DB-4F44-B94B-4D3FBAB6D783}" destId="{09A21E0F-4EC7-441E-8A30-FD612B661943}" srcOrd="0" destOrd="0" presId="urn:microsoft.com/office/officeart/2005/8/layout/process4"/>
    <dgm:cxn modelId="{FB8E2649-ABFE-4A81-8640-B79C9419D01D}" type="presOf" srcId="{DF51FBC1-5D19-47FE-B3E3-DA7B6DBE813B}" destId="{8C2B9AF0-E8AA-4611-AB5E-B83F31F0B3A3}" srcOrd="0" destOrd="0" presId="urn:microsoft.com/office/officeart/2005/8/layout/process4"/>
    <dgm:cxn modelId="{9046E074-3AE7-4D4F-A62E-94919F0D6FCC}" srcId="{E1B81B13-DA21-41CD-A961-9ADA92CA3B22}" destId="{12533E75-6E93-4D28-96AE-71FD594A3811}" srcOrd="1" destOrd="0" parTransId="{91178A1A-FBFD-454A-B2E4-A66D589C31B3}" sibTransId="{B5E06089-3D4A-4889-800D-3C6FA586CBB1}"/>
    <dgm:cxn modelId="{33E77F59-4FAD-4B08-BB36-BFED43FF545F}" type="presOf" srcId="{0422EB1B-91C7-48AB-B163-6DBD9E9CE65B}" destId="{387F7603-2089-4198-9ECC-F91FA3C0B152}" srcOrd="0" destOrd="0" presId="urn:microsoft.com/office/officeart/2005/8/layout/process4"/>
    <dgm:cxn modelId="{0ECF587F-C724-41F0-9819-1E426EC26C1C}" srcId="{C21C839F-D06F-4B9D-B16B-63431B1FE61D}" destId="{C03C4A5A-7141-47C1-959A-19F78B0EEA54}" srcOrd="1" destOrd="0" parTransId="{5F74F60E-962D-4662-9540-C626C9D115AC}" sibTransId="{2C6812B3-6413-4806-A32C-F55D6ADCB608}"/>
    <dgm:cxn modelId="{A8E01285-8557-435D-BC02-732CDA89A021}" srcId="{12533E75-6E93-4D28-96AE-71FD594A3811}" destId="{195EF938-C96C-4970-8F2E-8E9CFBD96E3F}" srcOrd="1" destOrd="0" parTransId="{B1E54921-F08E-4660-9350-79C6CF30E1A4}" sibTransId="{5096B77D-09D2-4AC9-9284-5D403FC783B0}"/>
    <dgm:cxn modelId="{B29AD385-2217-46B8-9E3C-75B5DEE1B390}" type="presOf" srcId="{DF51FBC1-5D19-47FE-B3E3-DA7B6DBE813B}" destId="{40CA3B19-6222-4F54-B72A-2E60C3341DDC}" srcOrd="1" destOrd="0" presId="urn:microsoft.com/office/officeart/2005/8/layout/process4"/>
    <dgm:cxn modelId="{05E06587-FADE-4520-A639-0DCE857D2982}" type="presOf" srcId="{D7680C5B-67B5-4FF9-BC6C-A2BD7A28390B}" destId="{3B697DD5-A548-4E6F-98CE-F2C561998BD4}" srcOrd="1" destOrd="0" presId="urn:microsoft.com/office/officeart/2005/8/layout/process4"/>
    <dgm:cxn modelId="{E1A70A98-18E4-4F06-B7AA-FAC25A75515C}" type="presOf" srcId="{20A2B020-985F-4A59-826E-63D489319F1E}" destId="{B993628F-B663-49F9-9F8D-EBB59A16455D}" srcOrd="0" destOrd="0" presId="urn:microsoft.com/office/officeart/2005/8/layout/process4"/>
    <dgm:cxn modelId="{2D1943A5-275A-4C34-8C43-29F8D0783BB4}" type="presOf" srcId="{C21C839F-D06F-4B9D-B16B-63431B1FE61D}" destId="{7C3E1ABD-12D8-4412-A633-A61F2146BCB5}" srcOrd="1" destOrd="0" presId="urn:microsoft.com/office/officeart/2005/8/layout/process4"/>
    <dgm:cxn modelId="{DA0CCAB2-F8A0-43B6-8609-F7A731F1AC4A}" type="presOf" srcId="{12533E75-6E93-4D28-96AE-71FD594A3811}" destId="{9846E3FD-0ECB-4C8D-95A6-C7168C3BC8D0}" srcOrd="1" destOrd="0" presId="urn:microsoft.com/office/officeart/2005/8/layout/process4"/>
    <dgm:cxn modelId="{B54242B5-3A81-4816-BF57-46942046F798}" srcId="{E1B81B13-DA21-41CD-A961-9ADA92CA3B22}" destId="{D7680C5B-67B5-4FF9-BC6C-A2BD7A28390B}" srcOrd="0" destOrd="0" parTransId="{294DA98E-59B9-4CE7-AD96-3965DCF0852B}" sibTransId="{26343060-6EFF-42A4-86DC-5FC8AEA4ED84}"/>
    <dgm:cxn modelId="{6E7BB2B8-E2BB-4C40-B2E2-F1E2F6B25E8F}" type="presOf" srcId="{9E6D1109-DD73-44E5-93E0-6DA346C08A86}" destId="{1029D0C1-B506-45C9-9A85-ED2B4CD5E6CD}" srcOrd="0" destOrd="0" presId="urn:microsoft.com/office/officeart/2005/8/layout/process4"/>
    <dgm:cxn modelId="{318B7FBB-B5F5-4B20-9965-126263213574}" srcId="{E1B81B13-DA21-41CD-A961-9ADA92CA3B22}" destId="{37C73DAE-F79E-435F-8383-82689899FE73}" srcOrd="4" destOrd="0" parTransId="{CE0A28FE-944E-4D28-99C8-00D6CDA64F65}" sibTransId="{9F91FB95-146C-4820-A7F3-39D36E25B09B}"/>
    <dgm:cxn modelId="{529312C1-9FFF-4F1E-8866-D78018E5F8EC}" srcId="{E1B81B13-DA21-41CD-A961-9ADA92CA3B22}" destId="{C21C839F-D06F-4B9D-B16B-63431B1FE61D}" srcOrd="2" destOrd="0" parTransId="{B71B5B48-0874-43F4-BC8F-628D613D400E}" sibTransId="{D4F0BCCB-487B-44DA-981F-066D606241D7}"/>
    <dgm:cxn modelId="{33F565C3-9F62-441A-895C-E316BF0F291E}" srcId="{DF51FBC1-5D19-47FE-B3E3-DA7B6DBE813B}" destId="{A441B0CC-06D9-4FCC-A8B0-85C4A1C0BACD}" srcOrd="1" destOrd="0" parTransId="{69D3E663-8111-4301-92A9-C73E8BB315A4}" sibTransId="{15DDEBCD-1DBB-47F9-88AE-743B2C70A1F8}"/>
    <dgm:cxn modelId="{BD3D8BCA-CE08-4CB6-949C-289B6084850A}" srcId="{E1B81B13-DA21-41CD-A961-9ADA92CA3B22}" destId="{DF51FBC1-5D19-47FE-B3E3-DA7B6DBE813B}" srcOrd="3" destOrd="0" parTransId="{DC596C91-E5CE-4367-8E1A-B459F2625823}" sibTransId="{C67D09C8-1F65-4C8E-94F3-7FF8F1346C4A}"/>
    <dgm:cxn modelId="{081DD8DB-324A-493E-A0F2-DD9FC4456A06}" type="presOf" srcId="{195EF938-C96C-4970-8F2E-8E9CFBD96E3F}" destId="{85DD339B-31A5-4153-B4B7-9569C2A3F110}" srcOrd="0" destOrd="0" presId="urn:microsoft.com/office/officeart/2005/8/layout/process4"/>
    <dgm:cxn modelId="{CF1D50DC-2764-40BA-8B6F-A3B81058187C}" srcId="{37C73DAE-F79E-435F-8383-82689899FE73}" destId="{1A55EBBC-C12A-4193-B76D-9592D3D5DDF4}" srcOrd="1" destOrd="0" parTransId="{A341F936-4219-481F-92DC-1259A49C6F3F}" sibTransId="{B7EB8D10-F55B-481D-9A42-577C612C7430}"/>
    <dgm:cxn modelId="{5A3118DE-1C8A-4ABE-B28F-5BDAD6DE7B49}" srcId="{C21C839F-D06F-4B9D-B16B-63431B1FE61D}" destId="{F2834121-CF35-4E92-ACAF-33FCAFF2B921}" srcOrd="0" destOrd="0" parTransId="{C31F5199-E4DE-41FA-A974-7474D19935F0}" sibTransId="{CFD70432-F9E8-48EC-B005-FD21CCD0C618}"/>
    <dgm:cxn modelId="{B8F366E3-86EA-4C23-A419-4AA8F8E8DA87}" srcId="{37C73DAE-F79E-435F-8383-82689899FE73}" destId="{06152C01-CF80-4A55-8119-5E0C54076A2D}" srcOrd="2" destOrd="0" parTransId="{5443BB63-F6AB-4024-B116-CD7CF6C62AD9}" sibTransId="{70249C3E-41C4-429B-868B-7F354C496324}"/>
    <dgm:cxn modelId="{BED199E5-A297-496A-8982-E443F7D9B8C0}" type="presOf" srcId="{E1B81B13-DA21-41CD-A961-9ADA92CA3B22}" destId="{9D2D7C28-5E4F-4E9B-82CF-F34D404034B2}" srcOrd="0" destOrd="0" presId="urn:microsoft.com/office/officeart/2005/8/layout/process4"/>
    <dgm:cxn modelId="{1D0466E9-AD57-4A06-B38C-31D4A806BEE5}" type="presOf" srcId="{BAC9AC9B-9999-4171-A403-D9EAC2D689B6}" destId="{EA78EA2A-A7DB-4E55-8D0D-899FDA911991}" srcOrd="0" destOrd="0" presId="urn:microsoft.com/office/officeart/2005/8/layout/process4"/>
    <dgm:cxn modelId="{D47D33EF-2630-4CF6-8C9F-615B4A0F9DE2}" type="presOf" srcId="{37C73DAE-F79E-435F-8383-82689899FE73}" destId="{FB98CB1C-AE48-4C4E-B99C-EC14639E59CE}" srcOrd="0" destOrd="0" presId="urn:microsoft.com/office/officeart/2005/8/layout/process4"/>
    <dgm:cxn modelId="{DFCBE4F2-93B8-4D0B-848D-5986E3D7662F}" srcId="{D7680C5B-67B5-4FF9-BC6C-A2BD7A28390B}" destId="{20A2B020-985F-4A59-826E-63D489319F1E}" srcOrd="0" destOrd="0" parTransId="{20CDC3FD-5A0D-4D7D-A242-C4C12476B995}" sibTransId="{D352C42A-7E51-45D6-8CB6-24BB5126397F}"/>
    <dgm:cxn modelId="{EDA5F9F2-DE19-4B33-98B9-781090C6D6FF}" srcId="{DF51FBC1-5D19-47FE-B3E3-DA7B6DBE813B}" destId="{9E6D1109-DD73-44E5-93E0-6DA346C08A86}" srcOrd="0" destOrd="0" parTransId="{51DA42B5-EA2E-4171-B69D-AD7BD9F0AC0B}" sibTransId="{40EDEAC8-95FE-4A6E-911C-BAB002C3AE38}"/>
    <dgm:cxn modelId="{E196F4FD-33E6-409F-BBF5-7590ECAC1CE6}" srcId="{D7680C5B-67B5-4FF9-BC6C-A2BD7A28390B}" destId="{BAC9AC9B-9999-4171-A403-D9EAC2D689B6}" srcOrd="2" destOrd="0" parTransId="{C5EB92CA-B085-4966-B19B-DDCF9AF45875}" sibTransId="{83CDE7AA-CE36-4141-B52C-E1E041A58FC9}"/>
    <dgm:cxn modelId="{0CD0CC16-10B8-4B61-8A52-32498DC58E3D}" type="presParOf" srcId="{9D2D7C28-5E4F-4E9B-82CF-F34D404034B2}" destId="{8CD988D9-E39F-4589-9E8A-2C9BDA8CDD06}" srcOrd="0" destOrd="0" presId="urn:microsoft.com/office/officeart/2005/8/layout/process4"/>
    <dgm:cxn modelId="{285A8995-063A-4CFD-9A47-3FF8F352800C}" type="presParOf" srcId="{8CD988D9-E39F-4589-9E8A-2C9BDA8CDD06}" destId="{FB98CB1C-AE48-4C4E-B99C-EC14639E59CE}" srcOrd="0" destOrd="0" presId="urn:microsoft.com/office/officeart/2005/8/layout/process4"/>
    <dgm:cxn modelId="{3E02DAE5-95AC-459D-BA2A-302693245A5D}" type="presParOf" srcId="{8CD988D9-E39F-4589-9E8A-2C9BDA8CDD06}" destId="{3A796C5A-F7E4-4DF8-922C-E71D04CAA0AF}" srcOrd="1" destOrd="0" presId="urn:microsoft.com/office/officeart/2005/8/layout/process4"/>
    <dgm:cxn modelId="{BD094D1E-3DE3-4EB4-8395-514B76B485C6}" type="presParOf" srcId="{8CD988D9-E39F-4589-9E8A-2C9BDA8CDD06}" destId="{3613AE86-4C49-44EF-90E6-97936BC77AA6}" srcOrd="2" destOrd="0" presId="urn:microsoft.com/office/officeart/2005/8/layout/process4"/>
    <dgm:cxn modelId="{9915FEA2-16C8-43E0-9460-5A4DA9086099}" type="presParOf" srcId="{3613AE86-4C49-44EF-90E6-97936BC77AA6}" destId="{387F7603-2089-4198-9ECC-F91FA3C0B152}" srcOrd="0" destOrd="0" presId="urn:microsoft.com/office/officeart/2005/8/layout/process4"/>
    <dgm:cxn modelId="{B54E0DC2-2DED-45CD-AEC2-77631E829B6A}" type="presParOf" srcId="{3613AE86-4C49-44EF-90E6-97936BC77AA6}" destId="{5EB10FED-DC53-4030-BA3B-EB5F10C29A2C}" srcOrd="1" destOrd="0" presId="urn:microsoft.com/office/officeart/2005/8/layout/process4"/>
    <dgm:cxn modelId="{E8181834-C9C1-4CDF-BC8F-7F2E9A898789}" type="presParOf" srcId="{3613AE86-4C49-44EF-90E6-97936BC77AA6}" destId="{E0317268-446B-40B9-B897-FB4DD3A608CA}" srcOrd="2" destOrd="0" presId="urn:microsoft.com/office/officeart/2005/8/layout/process4"/>
    <dgm:cxn modelId="{7D1B8771-720E-44EE-8B4E-8989ACF3E4EA}" type="presParOf" srcId="{9D2D7C28-5E4F-4E9B-82CF-F34D404034B2}" destId="{E7238E16-6D8D-4D6B-A763-7A971B08D490}" srcOrd="1" destOrd="0" presId="urn:microsoft.com/office/officeart/2005/8/layout/process4"/>
    <dgm:cxn modelId="{DDFDD490-E0F8-4CCC-9851-E5A79AC58F11}" type="presParOf" srcId="{9D2D7C28-5E4F-4E9B-82CF-F34D404034B2}" destId="{B18D28E2-A8A8-4355-A885-8FA64949713E}" srcOrd="2" destOrd="0" presId="urn:microsoft.com/office/officeart/2005/8/layout/process4"/>
    <dgm:cxn modelId="{6DDB8AEF-4B6E-4C2F-933F-3D58E5368724}" type="presParOf" srcId="{B18D28E2-A8A8-4355-A885-8FA64949713E}" destId="{8C2B9AF0-E8AA-4611-AB5E-B83F31F0B3A3}" srcOrd="0" destOrd="0" presId="urn:microsoft.com/office/officeart/2005/8/layout/process4"/>
    <dgm:cxn modelId="{3F3156BB-3941-4CE0-B2F1-5FE8E1F62AE9}" type="presParOf" srcId="{B18D28E2-A8A8-4355-A885-8FA64949713E}" destId="{40CA3B19-6222-4F54-B72A-2E60C3341DDC}" srcOrd="1" destOrd="0" presId="urn:microsoft.com/office/officeart/2005/8/layout/process4"/>
    <dgm:cxn modelId="{F301D63B-6F0D-4FA5-A3CF-BC65987F403E}" type="presParOf" srcId="{B18D28E2-A8A8-4355-A885-8FA64949713E}" destId="{ED435A13-C584-4306-9301-E60688AEBF5E}" srcOrd="2" destOrd="0" presId="urn:microsoft.com/office/officeart/2005/8/layout/process4"/>
    <dgm:cxn modelId="{1F19A929-F2CA-43C7-B934-5643096319A2}" type="presParOf" srcId="{ED435A13-C584-4306-9301-E60688AEBF5E}" destId="{1029D0C1-B506-45C9-9A85-ED2B4CD5E6CD}" srcOrd="0" destOrd="0" presId="urn:microsoft.com/office/officeart/2005/8/layout/process4"/>
    <dgm:cxn modelId="{C48C11DD-D93E-4D26-9A25-3D76BC00D1B4}" type="presParOf" srcId="{ED435A13-C584-4306-9301-E60688AEBF5E}" destId="{0C350793-3DB8-4CC4-9BD9-631C13DE8F1F}" srcOrd="1" destOrd="0" presId="urn:microsoft.com/office/officeart/2005/8/layout/process4"/>
    <dgm:cxn modelId="{39046058-AA26-4779-905B-922A796BECFF}" type="presParOf" srcId="{9D2D7C28-5E4F-4E9B-82CF-F34D404034B2}" destId="{C680CF3E-B499-4A9F-93E3-8D2F67803348}" srcOrd="3" destOrd="0" presId="urn:microsoft.com/office/officeart/2005/8/layout/process4"/>
    <dgm:cxn modelId="{317F46B3-C6F2-42D6-936D-C4991B92349E}" type="presParOf" srcId="{9D2D7C28-5E4F-4E9B-82CF-F34D404034B2}" destId="{CE278B7B-8B5E-4655-B630-379F80A6B68E}" srcOrd="4" destOrd="0" presId="urn:microsoft.com/office/officeart/2005/8/layout/process4"/>
    <dgm:cxn modelId="{AFE8C95F-DD46-463B-9EDA-7F2C71199EBE}" type="presParOf" srcId="{CE278B7B-8B5E-4655-B630-379F80A6B68E}" destId="{6C7B75BB-19C4-468F-8834-95AE1F5E5A53}" srcOrd="0" destOrd="0" presId="urn:microsoft.com/office/officeart/2005/8/layout/process4"/>
    <dgm:cxn modelId="{59D27002-5D64-4620-A184-06F25120CB59}" type="presParOf" srcId="{CE278B7B-8B5E-4655-B630-379F80A6B68E}" destId="{7C3E1ABD-12D8-4412-A633-A61F2146BCB5}" srcOrd="1" destOrd="0" presId="urn:microsoft.com/office/officeart/2005/8/layout/process4"/>
    <dgm:cxn modelId="{1E202C0E-7ED1-49AB-B46B-63804381B9EA}" type="presParOf" srcId="{CE278B7B-8B5E-4655-B630-379F80A6B68E}" destId="{979F4E9D-A9F8-4915-8EFE-23F4BDE8AC6C}" srcOrd="2" destOrd="0" presId="urn:microsoft.com/office/officeart/2005/8/layout/process4"/>
    <dgm:cxn modelId="{87771921-0973-4E28-BC84-A09AFEB6E455}" type="presParOf" srcId="{979F4E9D-A9F8-4915-8EFE-23F4BDE8AC6C}" destId="{3909DE6D-9395-4C59-9B19-28150A50E474}" srcOrd="0" destOrd="0" presId="urn:microsoft.com/office/officeart/2005/8/layout/process4"/>
    <dgm:cxn modelId="{9BE76356-C91A-4334-8D16-478267760F59}" type="presParOf" srcId="{979F4E9D-A9F8-4915-8EFE-23F4BDE8AC6C}" destId="{95A344BF-6BD0-4B67-8B58-C652DD06B023}" srcOrd="1" destOrd="0" presId="urn:microsoft.com/office/officeart/2005/8/layout/process4"/>
    <dgm:cxn modelId="{E7BDEE31-9252-4E40-A141-983D7F30B0A5}" type="presParOf" srcId="{9D2D7C28-5E4F-4E9B-82CF-F34D404034B2}" destId="{76124F81-3D9E-4624-8346-C4E99B3A7A39}" srcOrd="5" destOrd="0" presId="urn:microsoft.com/office/officeart/2005/8/layout/process4"/>
    <dgm:cxn modelId="{024BDBC2-23BE-435F-BCAA-30AFBB228BA8}" type="presParOf" srcId="{9D2D7C28-5E4F-4E9B-82CF-F34D404034B2}" destId="{F88A9C1C-26C6-4FFE-BAD6-211D583751E6}" srcOrd="6" destOrd="0" presId="urn:microsoft.com/office/officeart/2005/8/layout/process4"/>
    <dgm:cxn modelId="{A934F8B2-0C52-4BBF-9BA5-07DEAB1B6E32}" type="presParOf" srcId="{F88A9C1C-26C6-4FFE-BAD6-211D583751E6}" destId="{9BA9B14C-5206-4B35-AED7-6A988A3BA9B6}" srcOrd="0" destOrd="0" presId="urn:microsoft.com/office/officeart/2005/8/layout/process4"/>
    <dgm:cxn modelId="{D4AFF245-311B-414D-AD1B-7F4ED6A054BC}" type="presParOf" srcId="{F88A9C1C-26C6-4FFE-BAD6-211D583751E6}" destId="{9846E3FD-0ECB-4C8D-95A6-C7168C3BC8D0}" srcOrd="1" destOrd="0" presId="urn:microsoft.com/office/officeart/2005/8/layout/process4"/>
    <dgm:cxn modelId="{296BBF90-0EC5-49F9-9306-03872123324E}" type="presParOf" srcId="{F88A9C1C-26C6-4FFE-BAD6-211D583751E6}" destId="{AAA08B00-5247-4E3E-92EC-AC941C6EAC02}" srcOrd="2" destOrd="0" presId="urn:microsoft.com/office/officeart/2005/8/layout/process4"/>
    <dgm:cxn modelId="{B3EE8901-D690-4FF0-8092-661B407755FA}" type="presParOf" srcId="{AAA08B00-5247-4E3E-92EC-AC941C6EAC02}" destId="{09A21E0F-4EC7-441E-8A30-FD612B661943}" srcOrd="0" destOrd="0" presId="urn:microsoft.com/office/officeart/2005/8/layout/process4"/>
    <dgm:cxn modelId="{A04C56EB-0E66-48E8-894E-247CBBE1FE92}" type="presParOf" srcId="{AAA08B00-5247-4E3E-92EC-AC941C6EAC02}" destId="{85DD339B-31A5-4153-B4B7-9569C2A3F110}" srcOrd="1" destOrd="0" presId="urn:microsoft.com/office/officeart/2005/8/layout/process4"/>
    <dgm:cxn modelId="{D764C6FD-C8DE-48B3-91C0-4F06C93D7E3F}" type="presParOf" srcId="{9D2D7C28-5E4F-4E9B-82CF-F34D404034B2}" destId="{DEB43F67-E48E-4C0B-8F4E-B76BEA18F155}" srcOrd="7" destOrd="0" presId="urn:microsoft.com/office/officeart/2005/8/layout/process4"/>
    <dgm:cxn modelId="{F87B8CE5-44F0-4213-82AA-42CE549C8EFC}" type="presParOf" srcId="{9D2D7C28-5E4F-4E9B-82CF-F34D404034B2}" destId="{AB13BE78-4804-4FEB-8C80-BB512B3A2234}" srcOrd="8" destOrd="0" presId="urn:microsoft.com/office/officeart/2005/8/layout/process4"/>
    <dgm:cxn modelId="{B391752F-D4D9-42BA-9136-A28C41E934E0}" type="presParOf" srcId="{AB13BE78-4804-4FEB-8C80-BB512B3A2234}" destId="{42E716E3-F863-4DB7-BC6E-3E767399584D}" srcOrd="0" destOrd="0" presId="urn:microsoft.com/office/officeart/2005/8/layout/process4"/>
    <dgm:cxn modelId="{C04C438E-1840-4A1D-9D3B-80192319E52B}" type="presParOf" srcId="{AB13BE78-4804-4FEB-8C80-BB512B3A2234}" destId="{3B697DD5-A548-4E6F-98CE-F2C561998BD4}" srcOrd="1" destOrd="0" presId="urn:microsoft.com/office/officeart/2005/8/layout/process4"/>
    <dgm:cxn modelId="{D71E265F-55CB-478C-922F-023A43D144A9}" type="presParOf" srcId="{AB13BE78-4804-4FEB-8C80-BB512B3A2234}" destId="{017DAE4D-190D-4BDA-B8B1-0536C4DA0551}" srcOrd="2" destOrd="0" presId="urn:microsoft.com/office/officeart/2005/8/layout/process4"/>
    <dgm:cxn modelId="{0306E51D-EFD2-46B6-9F81-A7405D0C8586}" type="presParOf" srcId="{017DAE4D-190D-4BDA-B8B1-0536C4DA0551}" destId="{B993628F-B663-49F9-9F8D-EBB59A16455D}" srcOrd="0" destOrd="0" presId="urn:microsoft.com/office/officeart/2005/8/layout/process4"/>
    <dgm:cxn modelId="{A7C325D7-46A1-4C5D-AC49-2CC2CA6F1371}" type="presParOf" srcId="{017DAE4D-190D-4BDA-B8B1-0536C4DA0551}" destId="{947AA07C-AEE5-4541-A3FA-36745AD9CC26}" srcOrd="1" destOrd="0" presId="urn:microsoft.com/office/officeart/2005/8/layout/process4"/>
    <dgm:cxn modelId="{5111CEE6-8734-4E26-A665-CDC7FE4031A2}" type="presParOf" srcId="{017DAE4D-190D-4BDA-B8B1-0536C4DA0551}" destId="{EA78EA2A-A7DB-4E55-8D0D-899FDA911991}" srcOrd="2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1B81B13-DA21-41CD-A961-9ADA92CA3B22}" type="doc">
      <dgm:prSet loTypeId="urn:microsoft.com/office/officeart/2005/8/layout/process4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7680C5B-67B5-4FF9-BC6C-A2BD7A28390B}">
      <dgm:prSet phldrT="[Text]" custT="1"/>
      <dgm:spPr>
        <a:ln w="19050">
          <a:solidFill>
            <a:schemeClr val="bg1"/>
          </a:solidFill>
        </a:ln>
      </dgm:spPr>
      <dgm:t>
        <a:bodyPr/>
        <a:lstStyle/>
        <a:p>
          <a:pPr algn="ctr"/>
          <a:r>
            <a:rPr lang="en-US" sz="2000" b="1" i="0" cap="all" baseline="0" dirty="0"/>
            <a:t>Getting Started</a:t>
          </a:r>
        </a:p>
      </dgm:t>
    </dgm:pt>
    <dgm:pt modelId="{294DA98E-59B9-4CE7-AD96-3965DCF0852B}" type="parTrans" cxnId="{B54242B5-3A81-4816-BF57-46942046F798}">
      <dgm:prSet/>
      <dgm:spPr/>
      <dgm:t>
        <a:bodyPr/>
        <a:lstStyle/>
        <a:p>
          <a:endParaRPr lang="en-US" sz="3600"/>
        </a:p>
      </dgm:t>
    </dgm:pt>
    <dgm:pt modelId="{26343060-6EFF-42A4-86DC-5FC8AEA4ED84}" type="sibTrans" cxnId="{B54242B5-3A81-4816-BF57-46942046F798}">
      <dgm:prSet/>
      <dgm:spPr/>
      <dgm:t>
        <a:bodyPr/>
        <a:lstStyle/>
        <a:p>
          <a:endParaRPr lang="en-US" sz="3600"/>
        </a:p>
      </dgm:t>
    </dgm:pt>
    <dgm:pt modelId="{20A2B020-985F-4A59-826E-63D489319F1E}">
      <dgm:prSet phldrT="[Text]" custT="1"/>
      <dgm:spPr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r>
            <a:rPr lang="en-US" sz="1400" dirty="0"/>
            <a:t>Expression of Interest</a:t>
          </a:r>
        </a:p>
      </dgm:t>
    </dgm:pt>
    <dgm:pt modelId="{20CDC3FD-5A0D-4D7D-A242-C4C12476B995}" type="parTrans" cxnId="{DFCBE4F2-93B8-4D0B-848D-5986E3D7662F}">
      <dgm:prSet/>
      <dgm:spPr/>
      <dgm:t>
        <a:bodyPr/>
        <a:lstStyle/>
        <a:p>
          <a:endParaRPr lang="en-US" sz="3600"/>
        </a:p>
      </dgm:t>
    </dgm:pt>
    <dgm:pt modelId="{D352C42A-7E51-45D6-8CB6-24BB5126397F}" type="sibTrans" cxnId="{DFCBE4F2-93B8-4D0B-848D-5986E3D7662F}">
      <dgm:prSet/>
      <dgm:spPr/>
      <dgm:t>
        <a:bodyPr/>
        <a:lstStyle/>
        <a:p>
          <a:endParaRPr lang="en-US" sz="3600"/>
        </a:p>
      </dgm:t>
    </dgm:pt>
    <dgm:pt modelId="{12533E75-6E93-4D28-96AE-71FD594A3811}">
      <dgm:prSet phldrT="[Text]" custT="1"/>
      <dgm:spPr>
        <a:ln>
          <a:solidFill>
            <a:schemeClr val="bg1"/>
          </a:solidFill>
        </a:ln>
      </dgm:spPr>
      <dgm:t>
        <a:bodyPr/>
        <a:lstStyle/>
        <a:p>
          <a:r>
            <a:rPr lang="en-US" sz="2000" b="1" i="0" cap="all" baseline="0" dirty="0"/>
            <a:t>Doing the Groundwork</a:t>
          </a:r>
        </a:p>
      </dgm:t>
    </dgm:pt>
    <dgm:pt modelId="{91178A1A-FBFD-454A-B2E4-A66D589C31B3}" type="parTrans" cxnId="{9046E074-3AE7-4D4F-A62E-94919F0D6FCC}">
      <dgm:prSet/>
      <dgm:spPr/>
      <dgm:t>
        <a:bodyPr/>
        <a:lstStyle/>
        <a:p>
          <a:endParaRPr lang="en-US" sz="3600"/>
        </a:p>
      </dgm:t>
    </dgm:pt>
    <dgm:pt modelId="{B5E06089-3D4A-4889-800D-3C6FA586CBB1}" type="sibTrans" cxnId="{9046E074-3AE7-4D4F-A62E-94919F0D6FCC}">
      <dgm:prSet/>
      <dgm:spPr/>
      <dgm:t>
        <a:bodyPr/>
        <a:lstStyle/>
        <a:p>
          <a:endParaRPr lang="en-US" sz="3600"/>
        </a:p>
      </dgm:t>
    </dgm:pt>
    <dgm:pt modelId="{5CFCF7BF-81DB-4F44-B94B-4D3FBAB6D783}">
      <dgm:prSet phldrT="[Text]" custT="1"/>
      <dgm:spPr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r>
            <a:rPr lang="en-US" sz="1400" dirty="0"/>
            <a:t>Completing Groundwork Actions</a:t>
          </a:r>
        </a:p>
      </dgm:t>
    </dgm:pt>
    <dgm:pt modelId="{26F3D1B9-232C-4D7B-B560-35916A96FC47}" type="parTrans" cxnId="{D5D7AE21-F4D5-4DE7-8B7D-172314A78C8F}">
      <dgm:prSet/>
      <dgm:spPr/>
      <dgm:t>
        <a:bodyPr/>
        <a:lstStyle/>
        <a:p>
          <a:endParaRPr lang="en-US" sz="3600"/>
        </a:p>
      </dgm:t>
    </dgm:pt>
    <dgm:pt modelId="{C7BE0B80-63B4-435C-92C7-294D5EED4A02}" type="sibTrans" cxnId="{D5D7AE21-F4D5-4DE7-8B7D-172314A78C8F}">
      <dgm:prSet/>
      <dgm:spPr/>
      <dgm:t>
        <a:bodyPr/>
        <a:lstStyle/>
        <a:p>
          <a:endParaRPr lang="en-US" sz="3600"/>
        </a:p>
      </dgm:t>
    </dgm:pt>
    <dgm:pt modelId="{195EF938-C96C-4970-8F2E-8E9CFBD96E3F}">
      <dgm:prSet phldrT="[Text]" custT="1"/>
      <dgm:spPr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r>
            <a:rPr lang="en-US" sz="1400" dirty="0"/>
            <a:t>Planning Team Meeting</a:t>
          </a:r>
        </a:p>
      </dgm:t>
    </dgm:pt>
    <dgm:pt modelId="{B1E54921-F08E-4660-9350-79C6CF30E1A4}" type="parTrans" cxnId="{A8E01285-8557-435D-BC02-732CDA89A021}">
      <dgm:prSet/>
      <dgm:spPr/>
      <dgm:t>
        <a:bodyPr/>
        <a:lstStyle/>
        <a:p>
          <a:endParaRPr lang="en-US" sz="3600"/>
        </a:p>
      </dgm:t>
    </dgm:pt>
    <dgm:pt modelId="{5096B77D-09D2-4AC9-9284-5D403FC783B0}" type="sibTrans" cxnId="{A8E01285-8557-435D-BC02-732CDA89A021}">
      <dgm:prSet/>
      <dgm:spPr/>
      <dgm:t>
        <a:bodyPr/>
        <a:lstStyle/>
        <a:p>
          <a:endParaRPr lang="en-US" sz="3600"/>
        </a:p>
      </dgm:t>
    </dgm:pt>
    <dgm:pt modelId="{C21C839F-D06F-4B9D-B16B-63431B1FE61D}">
      <dgm:prSet phldrT="[Text]" custT="1"/>
      <dgm:spPr>
        <a:ln>
          <a:solidFill>
            <a:schemeClr val="bg1"/>
          </a:solidFill>
        </a:ln>
      </dgm:spPr>
      <dgm:t>
        <a:bodyPr/>
        <a:lstStyle/>
        <a:p>
          <a:r>
            <a:rPr lang="en-US" sz="2000" b="1" i="0" cap="all" baseline="0" dirty="0"/>
            <a:t>Crafting the Strategy</a:t>
          </a:r>
        </a:p>
      </dgm:t>
    </dgm:pt>
    <dgm:pt modelId="{B71B5B48-0874-43F4-BC8F-628D613D400E}" type="parTrans" cxnId="{529312C1-9FFF-4F1E-8866-D78018E5F8EC}">
      <dgm:prSet/>
      <dgm:spPr/>
      <dgm:t>
        <a:bodyPr/>
        <a:lstStyle/>
        <a:p>
          <a:endParaRPr lang="en-US" sz="3600"/>
        </a:p>
      </dgm:t>
    </dgm:pt>
    <dgm:pt modelId="{D4F0BCCB-487B-44DA-981F-066D606241D7}" type="sibTrans" cxnId="{529312C1-9FFF-4F1E-8866-D78018E5F8EC}">
      <dgm:prSet/>
      <dgm:spPr/>
      <dgm:t>
        <a:bodyPr/>
        <a:lstStyle/>
        <a:p>
          <a:endParaRPr lang="en-US" sz="3600"/>
        </a:p>
      </dgm:t>
    </dgm:pt>
    <dgm:pt modelId="{F2834121-CF35-4E92-ACAF-33FCAFF2B921}">
      <dgm:prSet phldrT="[Text]" custT="1"/>
      <dgm:spPr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r>
            <a:rPr lang="en-US" sz="1400" dirty="0"/>
            <a:t>Club Planning Workshop</a:t>
          </a:r>
        </a:p>
      </dgm:t>
    </dgm:pt>
    <dgm:pt modelId="{C31F5199-E4DE-41FA-A974-7474D19935F0}" type="parTrans" cxnId="{5A3118DE-1C8A-4ABE-B28F-5BDAD6DE7B49}">
      <dgm:prSet/>
      <dgm:spPr/>
      <dgm:t>
        <a:bodyPr/>
        <a:lstStyle/>
        <a:p>
          <a:endParaRPr lang="en-US" sz="3600"/>
        </a:p>
      </dgm:t>
    </dgm:pt>
    <dgm:pt modelId="{CFD70432-F9E8-48EC-B005-FD21CCD0C618}" type="sibTrans" cxnId="{5A3118DE-1C8A-4ABE-B28F-5BDAD6DE7B49}">
      <dgm:prSet/>
      <dgm:spPr/>
      <dgm:t>
        <a:bodyPr/>
        <a:lstStyle/>
        <a:p>
          <a:endParaRPr lang="en-US" sz="3600"/>
        </a:p>
      </dgm:t>
    </dgm:pt>
    <dgm:pt modelId="{C03C4A5A-7141-47C1-959A-19F78B0EEA54}">
      <dgm:prSet phldrT="[Text]" custT="1"/>
      <dgm:spPr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r>
            <a:rPr lang="en-US" sz="1400" dirty="0"/>
            <a:t>Ongoing Consultation</a:t>
          </a:r>
        </a:p>
      </dgm:t>
    </dgm:pt>
    <dgm:pt modelId="{5F74F60E-962D-4662-9540-C626C9D115AC}" type="parTrans" cxnId="{0ECF587F-C724-41F0-9819-1E426EC26C1C}">
      <dgm:prSet/>
      <dgm:spPr/>
      <dgm:t>
        <a:bodyPr/>
        <a:lstStyle/>
        <a:p>
          <a:endParaRPr lang="en-US" sz="3600"/>
        </a:p>
      </dgm:t>
    </dgm:pt>
    <dgm:pt modelId="{2C6812B3-6413-4806-A32C-F55D6ADCB608}" type="sibTrans" cxnId="{0ECF587F-C724-41F0-9819-1E426EC26C1C}">
      <dgm:prSet/>
      <dgm:spPr/>
      <dgm:t>
        <a:bodyPr/>
        <a:lstStyle/>
        <a:p>
          <a:endParaRPr lang="en-US" sz="3600"/>
        </a:p>
      </dgm:t>
    </dgm:pt>
    <dgm:pt modelId="{DF51FBC1-5D19-47FE-B3E3-DA7B6DBE813B}">
      <dgm:prSet custT="1"/>
      <dgm:spPr/>
      <dgm:t>
        <a:bodyPr/>
        <a:lstStyle/>
        <a:p>
          <a:r>
            <a:rPr lang="en-US" sz="2000" b="1" i="0" cap="all" baseline="0" dirty="0"/>
            <a:t>Writing the Plan</a:t>
          </a:r>
        </a:p>
      </dgm:t>
    </dgm:pt>
    <dgm:pt modelId="{DC596C91-E5CE-4367-8E1A-B459F2625823}" type="parTrans" cxnId="{BD3D8BCA-CE08-4CB6-949C-289B6084850A}">
      <dgm:prSet/>
      <dgm:spPr/>
      <dgm:t>
        <a:bodyPr/>
        <a:lstStyle/>
        <a:p>
          <a:endParaRPr lang="en-US" sz="3600"/>
        </a:p>
      </dgm:t>
    </dgm:pt>
    <dgm:pt modelId="{C67D09C8-1F65-4C8E-94F3-7FF8F1346C4A}" type="sibTrans" cxnId="{BD3D8BCA-CE08-4CB6-949C-289B6084850A}">
      <dgm:prSet/>
      <dgm:spPr/>
      <dgm:t>
        <a:bodyPr/>
        <a:lstStyle/>
        <a:p>
          <a:endParaRPr lang="en-US" sz="3600"/>
        </a:p>
      </dgm:t>
    </dgm:pt>
    <dgm:pt modelId="{37C73DAE-F79E-435F-8383-82689899FE73}">
      <dgm:prSet custT="1"/>
      <dgm:spPr>
        <a:ln w="19050">
          <a:solidFill>
            <a:schemeClr val="bg1"/>
          </a:solidFill>
        </a:ln>
      </dgm:spPr>
      <dgm:t>
        <a:bodyPr/>
        <a:lstStyle/>
        <a:p>
          <a:r>
            <a:rPr lang="en-US" sz="2000" b="1" i="0" cap="all" baseline="0"/>
            <a:t>Achieving Results</a:t>
          </a:r>
        </a:p>
      </dgm:t>
    </dgm:pt>
    <dgm:pt modelId="{CE0A28FE-944E-4D28-99C8-00D6CDA64F65}" type="parTrans" cxnId="{318B7FBB-B5F5-4B20-9965-126263213574}">
      <dgm:prSet/>
      <dgm:spPr/>
      <dgm:t>
        <a:bodyPr/>
        <a:lstStyle/>
        <a:p>
          <a:endParaRPr lang="en-US" sz="3600"/>
        </a:p>
      </dgm:t>
    </dgm:pt>
    <dgm:pt modelId="{9F91FB95-146C-4820-A7F3-39D36E25B09B}" type="sibTrans" cxnId="{318B7FBB-B5F5-4B20-9965-126263213574}">
      <dgm:prSet/>
      <dgm:spPr/>
      <dgm:t>
        <a:bodyPr/>
        <a:lstStyle/>
        <a:p>
          <a:endParaRPr lang="en-US" sz="3600"/>
        </a:p>
      </dgm:t>
    </dgm:pt>
    <dgm:pt modelId="{9E6D1109-DD73-44E5-93E0-6DA346C08A86}">
      <dgm:prSet custT="1"/>
      <dgm:spPr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r>
            <a:rPr lang="en-US" sz="1400" dirty="0"/>
            <a:t>Drafting the Club Plan</a:t>
          </a:r>
        </a:p>
      </dgm:t>
    </dgm:pt>
    <dgm:pt modelId="{51DA42B5-EA2E-4171-B69D-AD7BD9F0AC0B}" type="parTrans" cxnId="{EDA5F9F2-DE19-4B33-98B9-781090C6D6FF}">
      <dgm:prSet/>
      <dgm:spPr/>
      <dgm:t>
        <a:bodyPr/>
        <a:lstStyle/>
        <a:p>
          <a:endParaRPr lang="en-US" sz="3600"/>
        </a:p>
      </dgm:t>
    </dgm:pt>
    <dgm:pt modelId="{40EDEAC8-95FE-4A6E-911C-BAB002C3AE38}" type="sibTrans" cxnId="{EDA5F9F2-DE19-4B33-98B9-781090C6D6FF}">
      <dgm:prSet/>
      <dgm:spPr/>
      <dgm:t>
        <a:bodyPr/>
        <a:lstStyle/>
        <a:p>
          <a:endParaRPr lang="en-US" sz="3600"/>
        </a:p>
      </dgm:t>
    </dgm:pt>
    <dgm:pt modelId="{0422EB1B-91C7-48AB-B163-6DBD9E9CE65B}">
      <dgm:prSet custT="1"/>
      <dgm:spPr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r>
            <a:rPr lang="en-US" sz="1400" dirty="0"/>
            <a:t>Implementation</a:t>
          </a:r>
        </a:p>
      </dgm:t>
    </dgm:pt>
    <dgm:pt modelId="{81F26B6B-D3C5-4DAA-99E9-73CAB694861E}" type="parTrans" cxnId="{6CC7442F-CC94-4A60-9C15-B5353E769069}">
      <dgm:prSet/>
      <dgm:spPr/>
      <dgm:t>
        <a:bodyPr/>
        <a:lstStyle/>
        <a:p>
          <a:endParaRPr lang="en-US" sz="3600"/>
        </a:p>
      </dgm:t>
    </dgm:pt>
    <dgm:pt modelId="{A7A8A1BA-63EC-4274-B5E2-3ECD3B3C2AAE}" type="sibTrans" cxnId="{6CC7442F-CC94-4A60-9C15-B5353E769069}">
      <dgm:prSet/>
      <dgm:spPr/>
      <dgm:t>
        <a:bodyPr/>
        <a:lstStyle/>
        <a:p>
          <a:endParaRPr lang="en-US" sz="3600"/>
        </a:p>
      </dgm:t>
    </dgm:pt>
    <dgm:pt modelId="{BAC9AC9B-9999-4171-A403-D9EAC2D689B6}">
      <dgm:prSet custT="1"/>
      <dgm:spPr>
        <a:ln>
          <a:solidFill>
            <a:schemeClr val="bg1"/>
          </a:solidFill>
        </a:ln>
      </dgm:spPr>
      <dgm:t>
        <a:bodyPr/>
        <a:lstStyle/>
        <a:p>
          <a:r>
            <a:rPr lang="en-US" sz="1400" dirty="0"/>
            <a:t>Introductory Contact</a:t>
          </a:r>
        </a:p>
      </dgm:t>
    </dgm:pt>
    <dgm:pt modelId="{C5EB92CA-B085-4966-B19B-DDCF9AF45875}" type="parTrans" cxnId="{E196F4FD-33E6-409F-BBF5-7590ECAC1CE6}">
      <dgm:prSet/>
      <dgm:spPr/>
      <dgm:t>
        <a:bodyPr/>
        <a:lstStyle/>
        <a:p>
          <a:endParaRPr lang="en-US" sz="3600"/>
        </a:p>
      </dgm:t>
    </dgm:pt>
    <dgm:pt modelId="{83CDE7AA-CE36-4141-B52C-E1E041A58FC9}" type="sibTrans" cxnId="{E196F4FD-33E6-409F-BBF5-7590ECAC1CE6}">
      <dgm:prSet/>
      <dgm:spPr/>
      <dgm:t>
        <a:bodyPr/>
        <a:lstStyle/>
        <a:p>
          <a:endParaRPr lang="en-US" sz="3600"/>
        </a:p>
      </dgm:t>
    </dgm:pt>
    <dgm:pt modelId="{A441B0CC-06D9-4FCC-A8B0-85C4A1C0BACD}">
      <dgm:prSet custT="1"/>
      <dgm:spPr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r>
            <a:rPr lang="en-US" sz="1400" dirty="0"/>
            <a:t>Launching the Club Plan</a:t>
          </a:r>
        </a:p>
      </dgm:t>
    </dgm:pt>
    <dgm:pt modelId="{69D3E663-8111-4301-92A9-C73E8BB315A4}" type="parTrans" cxnId="{33F565C3-9F62-441A-895C-E316BF0F291E}">
      <dgm:prSet/>
      <dgm:spPr/>
      <dgm:t>
        <a:bodyPr/>
        <a:lstStyle/>
        <a:p>
          <a:endParaRPr lang="en-US" sz="3600"/>
        </a:p>
      </dgm:t>
    </dgm:pt>
    <dgm:pt modelId="{15DDEBCD-1DBB-47F9-88AE-743B2C70A1F8}" type="sibTrans" cxnId="{33F565C3-9F62-441A-895C-E316BF0F291E}">
      <dgm:prSet/>
      <dgm:spPr/>
      <dgm:t>
        <a:bodyPr/>
        <a:lstStyle/>
        <a:p>
          <a:endParaRPr lang="en-US" sz="3600"/>
        </a:p>
      </dgm:t>
    </dgm:pt>
    <dgm:pt modelId="{1A55EBBC-C12A-4193-B76D-9592D3D5DDF4}">
      <dgm:prSet custT="1"/>
      <dgm:spPr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r>
            <a:rPr lang="en-US" sz="1400" dirty="0"/>
            <a:t>Mid-point Review</a:t>
          </a:r>
        </a:p>
      </dgm:t>
    </dgm:pt>
    <dgm:pt modelId="{A341F936-4219-481F-92DC-1259A49C6F3F}" type="parTrans" cxnId="{CF1D50DC-2764-40BA-8B6F-A3B81058187C}">
      <dgm:prSet/>
      <dgm:spPr/>
      <dgm:t>
        <a:bodyPr/>
        <a:lstStyle/>
        <a:p>
          <a:endParaRPr lang="en-US" sz="3600"/>
        </a:p>
      </dgm:t>
    </dgm:pt>
    <dgm:pt modelId="{B7EB8D10-F55B-481D-9A42-577C612C7430}" type="sibTrans" cxnId="{CF1D50DC-2764-40BA-8B6F-A3B81058187C}">
      <dgm:prSet/>
      <dgm:spPr/>
      <dgm:t>
        <a:bodyPr/>
        <a:lstStyle/>
        <a:p>
          <a:endParaRPr lang="en-US" sz="3600"/>
        </a:p>
      </dgm:t>
    </dgm:pt>
    <dgm:pt modelId="{06152C01-CF80-4A55-8119-5E0C54076A2D}">
      <dgm:prSet custT="1"/>
      <dgm:spPr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r>
            <a:rPr lang="en-US" sz="1400" dirty="0"/>
            <a:t>Full-term Review</a:t>
          </a:r>
        </a:p>
      </dgm:t>
    </dgm:pt>
    <dgm:pt modelId="{5443BB63-F6AB-4024-B116-CD7CF6C62AD9}" type="parTrans" cxnId="{B8F366E3-86EA-4C23-A419-4AA8F8E8DA87}">
      <dgm:prSet/>
      <dgm:spPr/>
      <dgm:t>
        <a:bodyPr/>
        <a:lstStyle/>
        <a:p>
          <a:endParaRPr lang="en-US" sz="3600"/>
        </a:p>
      </dgm:t>
    </dgm:pt>
    <dgm:pt modelId="{70249C3E-41C4-429B-868B-7F354C496324}" type="sibTrans" cxnId="{B8F366E3-86EA-4C23-A419-4AA8F8E8DA87}">
      <dgm:prSet/>
      <dgm:spPr/>
      <dgm:t>
        <a:bodyPr/>
        <a:lstStyle/>
        <a:p>
          <a:endParaRPr lang="en-US" sz="3600"/>
        </a:p>
      </dgm:t>
    </dgm:pt>
    <dgm:pt modelId="{0A04D729-F925-4CE2-9546-BD7719578C1B}">
      <dgm:prSet custT="1"/>
      <dgm:spPr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r>
            <a:rPr lang="en-US" sz="1400" dirty="0"/>
            <a:t>Coordinator Appointed</a:t>
          </a:r>
        </a:p>
      </dgm:t>
    </dgm:pt>
    <dgm:pt modelId="{8276E822-137B-44E0-B52A-C48E64CFA473}" type="parTrans" cxnId="{FAA46A0D-A62A-42EF-9BB8-F8C4B7339D39}">
      <dgm:prSet/>
      <dgm:spPr/>
      <dgm:t>
        <a:bodyPr/>
        <a:lstStyle/>
        <a:p>
          <a:endParaRPr lang="en-US"/>
        </a:p>
      </dgm:t>
    </dgm:pt>
    <dgm:pt modelId="{5DF37281-92C4-4410-B11D-4F05A06B53B5}" type="sibTrans" cxnId="{FAA46A0D-A62A-42EF-9BB8-F8C4B7339D39}">
      <dgm:prSet/>
      <dgm:spPr/>
      <dgm:t>
        <a:bodyPr/>
        <a:lstStyle/>
        <a:p>
          <a:endParaRPr lang="en-US"/>
        </a:p>
      </dgm:t>
    </dgm:pt>
    <dgm:pt modelId="{9D2D7C28-5E4F-4E9B-82CF-F34D404034B2}" type="pres">
      <dgm:prSet presAssocID="{E1B81B13-DA21-41CD-A961-9ADA92CA3B22}" presName="Name0" presStyleCnt="0">
        <dgm:presLayoutVars>
          <dgm:dir/>
          <dgm:animLvl val="lvl"/>
          <dgm:resizeHandles val="exact"/>
        </dgm:presLayoutVars>
      </dgm:prSet>
      <dgm:spPr/>
    </dgm:pt>
    <dgm:pt modelId="{8CD988D9-E39F-4589-9E8A-2C9BDA8CDD06}" type="pres">
      <dgm:prSet presAssocID="{37C73DAE-F79E-435F-8383-82689899FE73}" presName="boxAndChildren" presStyleCnt="0"/>
      <dgm:spPr/>
    </dgm:pt>
    <dgm:pt modelId="{FB98CB1C-AE48-4C4E-B99C-EC14639E59CE}" type="pres">
      <dgm:prSet presAssocID="{37C73DAE-F79E-435F-8383-82689899FE73}" presName="parentTextBox" presStyleLbl="node1" presStyleIdx="0" presStyleCnt="5"/>
      <dgm:spPr/>
    </dgm:pt>
    <dgm:pt modelId="{3A796C5A-F7E4-4DF8-922C-E71D04CAA0AF}" type="pres">
      <dgm:prSet presAssocID="{37C73DAE-F79E-435F-8383-82689899FE73}" presName="entireBox" presStyleLbl="node1" presStyleIdx="0" presStyleCnt="5" custLinFactNeighborY="28701"/>
      <dgm:spPr/>
    </dgm:pt>
    <dgm:pt modelId="{3613AE86-4C49-44EF-90E6-97936BC77AA6}" type="pres">
      <dgm:prSet presAssocID="{37C73DAE-F79E-435F-8383-82689899FE73}" presName="descendantBox" presStyleCnt="0"/>
      <dgm:spPr/>
    </dgm:pt>
    <dgm:pt modelId="{387F7603-2089-4198-9ECC-F91FA3C0B152}" type="pres">
      <dgm:prSet presAssocID="{0422EB1B-91C7-48AB-B163-6DBD9E9CE65B}" presName="childTextBox" presStyleLbl="fgAccFollowNode1" presStyleIdx="0" presStyleCnt="12" custLinFactNeighborY="0">
        <dgm:presLayoutVars>
          <dgm:bulletEnabled val="1"/>
        </dgm:presLayoutVars>
      </dgm:prSet>
      <dgm:spPr/>
    </dgm:pt>
    <dgm:pt modelId="{5EB10FED-DC53-4030-BA3B-EB5F10C29A2C}" type="pres">
      <dgm:prSet presAssocID="{1A55EBBC-C12A-4193-B76D-9592D3D5DDF4}" presName="childTextBox" presStyleLbl="fgAccFollowNode1" presStyleIdx="1" presStyleCnt="12">
        <dgm:presLayoutVars>
          <dgm:bulletEnabled val="1"/>
        </dgm:presLayoutVars>
      </dgm:prSet>
      <dgm:spPr/>
    </dgm:pt>
    <dgm:pt modelId="{E0317268-446B-40B9-B897-FB4DD3A608CA}" type="pres">
      <dgm:prSet presAssocID="{06152C01-CF80-4A55-8119-5E0C54076A2D}" presName="childTextBox" presStyleLbl="fgAccFollowNode1" presStyleIdx="2" presStyleCnt="12">
        <dgm:presLayoutVars>
          <dgm:bulletEnabled val="1"/>
        </dgm:presLayoutVars>
      </dgm:prSet>
      <dgm:spPr/>
    </dgm:pt>
    <dgm:pt modelId="{E7238E16-6D8D-4D6B-A763-7A971B08D490}" type="pres">
      <dgm:prSet presAssocID="{C67D09C8-1F65-4C8E-94F3-7FF8F1346C4A}" presName="sp" presStyleCnt="0"/>
      <dgm:spPr/>
    </dgm:pt>
    <dgm:pt modelId="{B18D28E2-A8A8-4355-A885-8FA64949713E}" type="pres">
      <dgm:prSet presAssocID="{DF51FBC1-5D19-47FE-B3E3-DA7B6DBE813B}" presName="arrowAndChildren" presStyleCnt="0"/>
      <dgm:spPr/>
    </dgm:pt>
    <dgm:pt modelId="{8C2B9AF0-E8AA-4611-AB5E-B83F31F0B3A3}" type="pres">
      <dgm:prSet presAssocID="{DF51FBC1-5D19-47FE-B3E3-DA7B6DBE813B}" presName="parentTextArrow" presStyleLbl="node1" presStyleIdx="0" presStyleCnt="5"/>
      <dgm:spPr/>
    </dgm:pt>
    <dgm:pt modelId="{40CA3B19-6222-4F54-B72A-2E60C3341DDC}" type="pres">
      <dgm:prSet presAssocID="{DF51FBC1-5D19-47FE-B3E3-DA7B6DBE813B}" presName="arrow" presStyleLbl="node1" presStyleIdx="1" presStyleCnt="5"/>
      <dgm:spPr/>
    </dgm:pt>
    <dgm:pt modelId="{ED435A13-C584-4306-9301-E60688AEBF5E}" type="pres">
      <dgm:prSet presAssocID="{DF51FBC1-5D19-47FE-B3E3-DA7B6DBE813B}" presName="descendantArrow" presStyleCnt="0"/>
      <dgm:spPr/>
    </dgm:pt>
    <dgm:pt modelId="{1029D0C1-B506-45C9-9A85-ED2B4CD5E6CD}" type="pres">
      <dgm:prSet presAssocID="{9E6D1109-DD73-44E5-93E0-6DA346C08A86}" presName="childTextArrow" presStyleLbl="fgAccFollowNode1" presStyleIdx="3" presStyleCnt="12" custLinFactNeighborY="-4412">
        <dgm:presLayoutVars>
          <dgm:bulletEnabled val="1"/>
        </dgm:presLayoutVars>
      </dgm:prSet>
      <dgm:spPr/>
    </dgm:pt>
    <dgm:pt modelId="{0C350793-3DB8-4CC4-9BD9-631C13DE8F1F}" type="pres">
      <dgm:prSet presAssocID="{A441B0CC-06D9-4FCC-A8B0-85C4A1C0BACD}" presName="childTextArrow" presStyleLbl="fgAccFollowNode1" presStyleIdx="4" presStyleCnt="12" custLinFactNeighborY="-4412">
        <dgm:presLayoutVars>
          <dgm:bulletEnabled val="1"/>
        </dgm:presLayoutVars>
      </dgm:prSet>
      <dgm:spPr/>
    </dgm:pt>
    <dgm:pt modelId="{C680CF3E-B499-4A9F-93E3-8D2F67803348}" type="pres">
      <dgm:prSet presAssocID="{D4F0BCCB-487B-44DA-981F-066D606241D7}" presName="sp" presStyleCnt="0"/>
      <dgm:spPr/>
    </dgm:pt>
    <dgm:pt modelId="{CE278B7B-8B5E-4655-B630-379F80A6B68E}" type="pres">
      <dgm:prSet presAssocID="{C21C839F-D06F-4B9D-B16B-63431B1FE61D}" presName="arrowAndChildren" presStyleCnt="0"/>
      <dgm:spPr/>
    </dgm:pt>
    <dgm:pt modelId="{6C7B75BB-19C4-468F-8834-95AE1F5E5A53}" type="pres">
      <dgm:prSet presAssocID="{C21C839F-D06F-4B9D-B16B-63431B1FE61D}" presName="parentTextArrow" presStyleLbl="node1" presStyleIdx="1" presStyleCnt="5"/>
      <dgm:spPr/>
    </dgm:pt>
    <dgm:pt modelId="{7C3E1ABD-12D8-4412-A633-A61F2146BCB5}" type="pres">
      <dgm:prSet presAssocID="{C21C839F-D06F-4B9D-B16B-63431B1FE61D}" presName="arrow" presStyleLbl="node1" presStyleIdx="2" presStyleCnt="5"/>
      <dgm:spPr/>
    </dgm:pt>
    <dgm:pt modelId="{979F4E9D-A9F8-4915-8EFE-23F4BDE8AC6C}" type="pres">
      <dgm:prSet presAssocID="{C21C839F-D06F-4B9D-B16B-63431B1FE61D}" presName="descendantArrow" presStyleCnt="0"/>
      <dgm:spPr/>
    </dgm:pt>
    <dgm:pt modelId="{3909DE6D-9395-4C59-9B19-28150A50E474}" type="pres">
      <dgm:prSet presAssocID="{F2834121-CF35-4E92-ACAF-33FCAFF2B921}" presName="childTextArrow" presStyleLbl="fgAccFollowNode1" presStyleIdx="5" presStyleCnt="12" custLinFactNeighborY="-4412">
        <dgm:presLayoutVars>
          <dgm:bulletEnabled val="1"/>
        </dgm:presLayoutVars>
      </dgm:prSet>
      <dgm:spPr/>
    </dgm:pt>
    <dgm:pt modelId="{95A344BF-6BD0-4B67-8B58-C652DD06B023}" type="pres">
      <dgm:prSet presAssocID="{C03C4A5A-7141-47C1-959A-19F78B0EEA54}" presName="childTextArrow" presStyleLbl="fgAccFollowNode1" presStyleIdx="6" presStyleCnt="12" custLinFactNeighborY="-4412">
        <dgm:presLayoutVars>
          <dgm:bulletEnabled val="1"/>
        </dgm:presLayoutVars>
      </dgm:prSet>
      <dgm:spPr/>
    </dgm:pt>
    <dgm:pt modelId="{76124F81-3D9E-4624-8346-C4E99B3A7A39}" type="pres">
      <dgm:prSet presAssocID="{B5E06089-3D4A-4889-800D-3C6FA586CBB1}" presName="sp" presStyleCnt="0"/>
      <dgm:spPr/>
    </dgm:pt>
    <dgm:pt modelId="{F88A9C1C-26C6-4FFE-BAD6-211D583751E6}" type="pres">
      <dgm:prSet presAssocID="{12533E75-6E93-4D28-96AE-71FD594A3811}" presName="arrowAndChildren" presStyleCnt="0"/>
      <dgm:spPr/>
    </dgm:pt>
    <dgm:pt modelId="{9BA9B14C-5206-4B35-AED7-6A988A3BA9B6}" type="pres">
      <dgm:prSet presAssocID="{12533E75-6E93-4D28-96AE-71FD594A3811}" presName="parentTextArrow" presStyleLbl="node1" presStyleIdx="2" presStyleCnt="5"/>
      <dgm:spPr/>
    </dgm:pt>
    <dgm:pt modelId="{9846E3FD-0ECB-4C8D-95A6-C7168C3BC8D0}" type="pres">
      <dgm:prSet presAssocID="{12533E75-6E93-4D28-96AE-71FD594A3811}" presName="arrow" presStyleLbl="node1" presStyleIdx="3" presStyleCnt="5"/>
      <dgm:spPr/>
    </dgm:pt>
    <dgm:pt modelId="{AAA08B00-5247-4E3E-92EC-AC941C6EAC02}" type="pres">
      <dgm:prSet presAssocID="{12533E75-6E93-4D28-96AE-71FD594A3811}" presName="descendantArrow" presStyleCnt="0"/>
      <dgm:spPr/>
    </dgm:pt>
    <dgm:pt modelId="{09A21E0F-4EC7-441E-8A30-FD612B661943}" type="pres">
      <dgm:prSet presAssocID="{5CFCF7BF-81DB-4F44-B94B-4D3FBAB6D783}" presName="childTextArrow" presStyleLbl="fgAccFollowNode1" presStyleIdx="7" presStyleCnt="12" custLinFactNeighborY="-4412">
        <dgm:presLayoutVars>
          <dgm:bulletEnabled val="1"/>
        </dgm:presLayoutVars>
      </dgm:prSet>
      <dgm:spPr/>
    </dgm:pt>
    <dgm:pt modelId="{85DD339B-31A5-4153-B4B7-9569C2A3F110}" type="pres">
      <dgm:prSet presAssocID="{195EF938-C96C-4970-8F2E-8E9CFBD96E3F}" presName="childTextArrow" presStyleLbl="fgAccFollowNode1" presStyleIdx="8" presStyleCnt="12" custLinFactNeighborY="-4412">
        <dgm:presLayoutVars>
          <dgm:bulletEnabled val="1"/>
        </dgm:presLayoutVars>
      </dgm:prSet>
      <dgm:spPr/>
    </dgm:pt>
    <dgm:pt modelId="{DEB43F67-E48E-4C0B-8F4E-B76BEA18F155}" type="pres">
      <dgm:prSet presAssocID="{26343060-6EFF-42A4-86DC-5FC8AEA4ED84}" presName="sp" presStyleCnt="0"/>
      <dgm:spPr/>
    </dgm:pt>
    <dgm:pt modelId="{AB13BE78-4804-4FEB-8C80-BB512B3A2234}" type="pres">
      <dgm:prSet presAssocID="{D7680C5B-67B5-4FF9-BC6C-A2BD7A28390B}" presName="arrowAndChildren" presStyleCnt="0"/>
      <dgm:spPr/>
    </dgm:pt>
    <dgm:pt modelId="{42E716E3-F863-4DB7-BC6E-3E767399584D}" type="pres">
      <dgm:prSet presAssocID="{D7680C5B-67B5-4FF9-BC6C-A2BD7A28390B}" presName="parentTextArrow" presStyleLbl="node1" presStyleIdx="3" presStyleCnt="5"/>
      <dgm:spPr/>
    </dgm:pt>
    <dgm:pt modelId="{3B697DD5-A548-4E6F-98CE-F2C561998BD4}" type="pres">
      <dgm:prSet presAssocID="{D7680C5B-67B5-4FF9-BC6C-A2BD7A28390B}" presName="arrow" presStyleLbl="node1" presStyleIdx="4" presStyleCnt="5"/>
      <dgm:spPr/>
    </dgm:pt>
    <dgm:pt modelId="{017DAE4D-190D-4BDA-B8B1-0536C4DA0551}" type="pres">
      <dgm:prSet presAssocID="{D7680C5B-67B5-4FF9-BC6C-A2BD7A28390B}" presName="descendantArrow" presStyleCnt="0"/>
      <dgm:spPr/>
    </dgm:pt>
    <dgm:pt modelId="{B993628F-B663-49F9-9F8D-EBB59A16455D}" type="pres">
      <dgm:prSet presAssocID="{20A2B020-985F-4A59-826E-63D489319F1E}" presName="childTextArrow" presStyleLbl="fgAccFollowNode1" presStyleIdx="9" presStyleCnt="12" custLinFactNeighborY="-4412">
        <dgm:presLayoutVars>
          <dgm:bulletEnabled val="1"/>
        </dgm:presLayoutVars>
      </dgm:prSet>
      <dgm:spPr/>
    </dgm:pt>
    <dgm:pt modelId="{947AA07C-AEE5-4541-A3FA-36745AD9CC26}" type="pres">
      <dgm:prSet presAssocID="{0A04D729-F925-4CE2-9546-BD7719578C1B}" presName="childTextArrow" presStyleLbl="fgAccFollowNode1" presStyleIdx="10" presStyleCnt="12" custLinFactNeighborY="-4412">
        <dgm:presLayoutVars>
          <dgm:bulletEnabled val="1"/>
        </dgm:presLayoutVars>
      </dgm:prSet>
      <dgm:spPr/>
    </dgm:pt>
    <dgm:pt modelId="{EA78EA2A-A7DB-4E55-8D0D-899FDA911991}" type="pres">
      <dgm:prSet presAssocID="{BAC9AC9B-9999-4171-A403-D9EAC2D689B6}" presName="childTextArrow" presStyleLbl="fgAccFollowNode1" presStyleIdx="11" presStyleCnt="12" custLinFactNeighborY="-4412">
        <dgm:presLayoutVars>
          <dgm:bulletEnabled val="1"/>
        </dgm:presLayoutVars>
      </dgm:prSet>
      <dgm:spPr/>
    </dgm:pt>
  </dgm:ptLst>
  <dgm:cxnLst>
    <dgm:cxn modelId="{0C2F8A06-0C7B-472B-B01E-A9C6F13598CD}" type="presOf" srcId="{06152C01-CF80-4A55-8119-5E0C54076A2D}" destId="{E0317268-446B-40B9-B897-FB4DD3A608CA}" srcOrd="0" destOrd="0" presId="urn:microsoft.com/office/officeart/2005/8/layout/process4"/>
    <dgm:cxn modelId="{969A4D0B-E9CA-4D62-9E54-216270204A72}" type="presOf" srcId="{C03C4A5A-7141-47C1-959A-19F78B0EEA54}" destId="{95A344BF-6BD0-4B67-8B58-C652DD06B023}" srcOrd="0" destOrd="0" presId="urn:microsoft.com/office/officeart/2005/8/layout/process4"/>
    <dgm:cxn modelId="{6CB34E0C-79F9-4F0C-9310-4379F51F5991}" type="presOf" srcId="{12533E75-6E93-4D28-96AE-71FD594A3811}" destId="{9BA9B14C-5206-4B35-AED7-6A988A3BA9B6}" srcOrd="0" destOrd="0" presId="urn:microsoft.com/office/officeart/2005/8/layout/process4"/>
    <dgm:cxn modelId="{FAA46A0D-A62A-42EF-9BB8-F8C4B7339D39}" srcId="{D7680C5B-67B5-4FF9-BC6C-A2BD7A28390B}" destId="{0A04D729-F925-4CE2-9546-BD7719578C1B}" srcOrd="1" destOrd="0" parTransId="{8276E822-137B-44E0-B52A-C48E64CFA473}" sibTransId="{5DF37281-92C4-4410-B11D-4F05A06B53B5}"/>
    <dgm:cxn modelId="{317CE215-45C1-4A1C-A5AC-9BFC654BB7E4}" type="presOf" srcId="{D7680C5B-67B5-4FF9-BC6C-A2BD7A28390B}" destId="{42E716E3-F863-4DB7-BC6E-3E767399584D}" srcOrd="0" destOrd="0" presId="urn:microsoft.com/office/officeart/2005/8/layout/process4"/>
    <dgm:cxn modelId="{60DDA518-A4E8-49D5-84DB-71905C15A89B}" type="presOf" srcId="{A441B0CC-06D9-4FCC-A8B0-85C4A1C0BACD}" destId="{0C350793-3DB8-4CC4-9BD9-631C13DE8F1F}" srcOrd="0" destOrd="0" presId="urn:microsoft.com/office/officeart/2005/8/layout/process4"/>
    <dgm:cxn modelId="{D5D7AE21-F4D5-4DE7-8B7D-172314A78C8F}" srcId="{12533E75-6E93-4D28-96AE-71FD594A3811}" destId="{5CFCF7BF-81DB-4F44-B94B-4D3FBAB6D783}" srcOrd="0" destOrd="0" parTransId="{26F3D1B9-232C-4D7B-B560-35916A96FC47}" sibTransId="{C7BE0B80-63B4-435C-92C7-294D5EED4A02}"/>
    <dgm:cxn modelId="{E727EB24-5173-4D70-B298-7808DF541D7B}" type="presOf" srcId="{1A55EBBC-C12A-4193-B76D-9592D3D5DDF4}" destId="{5EB10FED-DC53-4030-BA3B-EB5F10C29A2C}" srcOrd="0" destOrd="0" presId="urn:microsoft.com/office/officeart/2005/8/layout/process4"/>
    <dgm:cxn modelId="{6CC7442F-CC94-4A60-9C15-B5353E769069}" srcId="{37C73DAE-F79E-435F-8383-82689899FE73}" destId="{0422EB1B-91C7-48AB-B163-6DBD9E9CE65B}" srcOrd="0" destOrd="0" parTransId="{81F26B6B-D3C5-4DAA-99E9-73CAB694861E}" sibTransId="{A7A8A1BA-63EC-4274-B5E2-3ECD3B3C2AAE}"/>
    <dgm:cxn modelId="{BDE92337-AF72-491A-9D3C-19C6791F2952}" type="presOf" srcId="{37C73DAE-F79E-435F-8383-82689899FE73}" destId="{3A796C5A-F7E4-4DF8-922C-E71D04CAA0AF}" srcOrd="1" destOrd="0" presId="urn:microsoft.com/office/officeart/2005/8/layout/process4"/>
    <dgm:cxn modelId="{95C8B33C-2EBA-4F04-A637-32342C3D5C72}" type="presOf" srcId="{F2834121-CF35-4E92-ACAF-33FCAFF2B921}" destId="{3909DE6D-9395-4C59-9B19-28150A50E474}" srcOrd="0" destOrd="0" presId="urn:microsoft.com/office/officeart/2005/8/layout/process4"/>
    <dgm:cxn modelId="{F6D62641-8065-4C88-B851-E3CD16DE6E48}" type="presOf" srcId="{C21C839F-D06F-4B9D-B16B-63431B1FE61D}" destId="{6C7B75BB-19C4-468F-8834-95AE1F5E5A53}" srcOrd="0" destOrd="0" presId="urn:microsoft.com/office/officeart/2005/8/layout/process4"/>
    <dgm:cxn modelId="{0060AF41-BD62-40FA-BC90-A6B6636B2D70}" type="presOf" srcId="{0A04D729-F925-4CE2-9546-BD7719578C1B}" destId="{947AA07C-AEE5-4541-A3FA-36745AD9CC26}" srcOrd="0" destOrd="0" presId="urn:microsoft.com/office/officeart/2005/8/layout/process4"/>
    <dgm:cxn modelId="{876DCD42-ED59-44CE-9738-A6CA02E5169A}" type="presOf" srcId="{5CFCF7BF-81DB-4F44-B94B-4D3FBAB6D783}" destId="{09A21E0F-4EC7-441E-8A30-FD612B661943}" srcOrd="0" destOrd="0" presId="urn:microsoft.com/office/officeart/2005/8/layout/process4"/>
    <dgm:cxn modelId="{FB8E2649-ABFE-4A81-8640-B79C9419D01D}" type="presOf" srcId="{DF51FBC1-5D19-47FE-B3E3-DA7B6DBE813B}" destId="{8C2B9AF0-E8AA-4611-AB5E-B83F31F0B3A3}" srcOrd="0" destOrd="0" presId="urn:microsoft.com/office/officeart/2005/8/layout/process4"/>
    <dgm:cxn modelId="{9046E074-3AE7-4D4F-A62E-94919F0D6FCC}" srcId="{E1B81B13-DA21-41CD-A961-9ADA92CA3B22}" destId="{12533E75-6E93-4D28-96AE-71FD594A3811}" srcOrd="1" destOrd="0" parTransId="{91178A1A-FBFD-454A-B2E4-A66D589C31B3}" sibTransId="{B5E06089-3D4A-4889-800D-3C6FA586CBB1}"/>
    <dgm:cxn modelId="{33E77F59-4FAD-4B08-BB36-BFED43FF545F}" type="presOf" srcId="{0422EB1B-91C7-48AB-B163-6DBD9E9CE65B}" destId="{387F7603-2089-4198-9ECC-F91FA3C0B152}" srcOrd="0" destOrd="0" presId="urn:microsoft.com/office/officeart/2005/8/layout/process4"/>
    <dgm:cxn modelId="{0ECF587F-C724-41F0-9819-1E426EC26C1C}" srcId="{C21C839F-D06F-4B9D-B16B-63431B1FE61D}" destId="{C03C4A5A-7141-47C1-959A-19F78B0EEA54}" srcOrd="1" destOrd="0" parTransId="{5F74F60E-962D-4662-9540-C626C9D115AC}" sibTransId="{2C6812B3-6413-4806-A32C-F55D6ADCB608}"/>
    <dgm:cxn modelId="{A8E01285-8557-435D-BC02-732CDA89A021}" srcId="{12533E75-6E93-4D28-96AE-71FD594A3811}" destId="{195EF938-C96C-4970-8F2E-8E9CFBD96E3F}" srcOrd="1" destOrd="0" parTransId="{B1E54921-F08E-4660-9350-79C6CF30E1A4}" sibTransId="{5096B77D-09D2-4AC9-9284-5D403FC783B0}"/>
    <dgm:cxn modelId="{B29AD385-2217-46B8-9E3C-75B5DEE1B390}" type="presOf" srcId="{DF51FBC1-5D19-47FE-B3E3-DA7B6DBE813B}" destId="{40CA3B19-6222-4F54-B72A-2E60C3341DDC}" srcOrd="1" destOrd="0" presId="urn:microsoft.com/office/officeart/2005/8/layout/process4"/>
    <dgm:cxn modelId="{05E06587-FADE-4520-A639-0DCE857D2982}" type="presOf" srcId="{D7680C5B-67B5-4FF9-BC6C-A2BD7A28390B}" destId="{3B697DD5-A548-4E6F-98CE-F2C561998BD4}" srcOrd="1" destOrd="0" presId="urn:microsoft.com/office/officeart/2005/8/layout/process4"/>
    <dgm:cxn modelId="{E1A70A98-18E4-4F06-B7AA-FAC25A75515C}" type="presOf" srcId="{20A2B020-985F-4A59-826E-63D489319F1E}" destId="{B993628F-B663-49F9-9F8D-EBB59A16455D}" srcOrd="0" destOrd="0" presId="urn:microsoft.com/office/officeart/2005/8/layout/process4"/>
    <dgm:cxn modelId="{2D1943A5-275A-4C34-8C43-29F8D0783BB4}" type="presOf" srcId="{C21C839F-D06F-4B9D-B16B-63431B1FE61D}" destId="{7C3E1ABD-12D8-4412-A633-A61F2146BCB5}" srcOrd="1" destOrd="0" presId="urn:microsoft.com/office/officeart/2005/8/layout/process4"/>
    <dgm:cxn modelId="{DA0CCAB2-F8A0-43B6-8609-F7A731F1AC4A}" type="presOf" srcId="{12533E75-6E93-4D28-96AE-71FD594A3811}" destId="{9846E3FD-0ECB-4C8D-95A6-C7168C3BC8D0}" srcOrd="1" destOrd="0" presId="urn:microsoft.com/office/officeart/2005/8/layout/process4"/>
    <dgm:cxn modelId="{B54242B5-3A81-4816-BF57-46942046F798}" srcId="{E1B81B13-DA21-41CD-A961-9ADA92CA3B22}" destId="{D7680C5B-67B5-4FF9-BC6C-A2BD7A28390B}" srcOrd="0" destOrd="0" parTransId="{294DA98E-59B9-4CE7-AD96-3965DCF0852B}" sibTransId="{26343060-6EFF-42A4-86DC-5FC8AEA4ED84}"/>
    <dgm:cxn modelId="{6E7BB2B8-E2BB-4C40-B2E2-F1E2F6B25E8F}" type="presOf" srcId="{9E6D1109-DD73-44E5-93E0-6DA346C08A86}" destId="{1029D0C1-B506-45C9-9A85-ED2B4CD5E6CD}" srcOrd="0" destOrd="0" presId="urn:microsoft.com/office/officeart/2005/8/layout/process4"/>
    <dgm:cxn modelId="{318B7FBB-B5F5-4B20-9965-126263213574}" srcId="{E1B81B13-DA21-41CD-A961-9ADA92CA3B22}" destId="{37C73DAE-F79E-435F-8383-82689899FE73}" srcOrd="4" destOrd="0" parTransId="{CE0A28FE-944E-4D28-99C8-00D6CDA64F65}" sibTransId="{9F91FB95-146C-4820-A7F3-39D36E25B09B}"/>
    <dgm:cxn modelId="{529312C1-9FFF-4F1E-8866-D78018E5F8EC}" srcId="{E1B81B13-DA21-41CD-A961-9ADA92CA3B22}" destId="{C21C839F-D06F-4B9D-B16B-63431B1FE61D}" srcOrd="2" destOrd="0" parTransId="{B71B5B48-0874-43F4-BC8F-628D613D400E}" sibTransId="{D4F0BCCB-487B-44DA-981F-066D606241D7}"/>
    <dgm:cxn modelId="{33F565C3-9F62-441A-895C-E316BF0F291E}" srcId="{DF51FBC1-5D19-47FE-B3E3-DA7B6DBE813B}" destId="{A441B0CC-06D9-4FCC-A8B0-85C4A1C0BACD}" srcOrd="1" destOrd="0" parTransId="{69D3E663-8111-4301-92A9-C73E8BB315A4}" sibTransId="{15DDEBCD-1DBB-47F9-88AE-743B2C70A1F8}"/>
    <dgm:cxn modelId="{BD3D8BCA-CE08-4CB6-949C-289B6084850A}" srcId="{E1B81B13-DA21-41CD-A961-9ADA92CA3B22}" destId="{DF51FBC1-5D19-47FE-B3E3-DA7B6DBE813B}" srcOrd="3" destOrd="0" parTransId="{DC596C91-E5CE-4367-8E1A-B459F2625823}" sibTransId="{C67D09C8-1F65-4C8E-94F3-7FF8F1346C4A}"/>
    <dgm:cxn modelId="{081DD8DB-324A-493E-A0F2-DD9FC4456A06}" type="presOf" srcId="{195EF938-C96C-4970-8F2E-8E9CFBD96E3F}" destId="{85DD339B-31A5-4153-B4B7-9569C2A3F110}" srcOrd="0" destOrd="0" presId="urn:microsoft.com/office/officeart/2005/8/layout/process4"/>
    <dgm:cxn modelId="{CF1D50DC-2764-40BA-8B6F-A3B81058187C}" srcId="{37C73DAE-F79E-435F-8383-82689899FE73}" destId="{1A55EBBC-C12A-4193-B76D-9592D3D5DDF4}" srcOrd="1" destOrd="0" parTransId="{A341F936-4219-481F-92DC-1259A49C6F3F}" sibTransId="{B7EB8D10-F55B-481D-9A42-577C612C7430}"/>
    <dgm:cxn modelId="{5A3118DE-1C8A-4ABE-B28F-5BDAD6DE7B49}" srcId="{C21C839F-D06F-4B9D-B16B-63431B1FE61D}" destId="{F2834121-CF35-4E92-ACAF-33FCAFF2B921}" srcOrd="0" destOrd="0" parTransId="{C31F5199-E4DE-41FA-A974-7474D19935F0}" sibTransId="{CFD70432-F9E8-48EC-B005-FD21CCD0C618}"/>
    <dgm:cxn modelId="{B8F366E3-86EA-4C23-A419-4AA8F8E8DA87}" srcId="{37C73DAE-F79E-435F-8383-82689899FE73}" destId="{06152C01-CF80-4A55-8119-5E0C54076A2D}" srcOrd="2" destOrd="0" parTransId="{5443BB63-F6AB-4024-B116-CD7CF6C62AD9}" sibTransId="{70249C3E-41C4-429B-868B-7F354C496324}"/>
    <dgm:cxn modelId="{BED199E5-A297-496A-8982-E443F7D9B8C0}" type="presOf" srcId="{E1B81B13-DA21-41CD-A961-9ADA92CA3B22}" destId="{9D2D7C28-5E4F-4E9B-82CF-F34D404034B2}" srcOrd="0" destOrd="0" presId="urn:microsoft.com/office/officeart/2005/8/layout/process4"/>
    <dgm:cxn modelId="{1D0466E9-AD57-4A06-B38C-31D4A806BEE5}" type="presOf" srcId="{BAC9AC9B-9999-4171-A403-D9EAC2D689B6}" destId="{EA78EA2A-A7DB-4E55-8D0D-899FDA911991}" srcOrd="0" destOrd="0" presId="urn:microsoft.com/office/officeart/2005/8/layout/process4"/>
    <dgm:cxn modelId="{D47D33EF-2630-4CF6-8C9F-615B4A0F9DE2}" type="presOf" srcId="{37C73DAE-F79E-435F-8383-82689899FE73}" destId="{FB98CB1C-AE48-4C4E-B99C-EC14639E59CE}" srcOrd="0" destOrd="0" presId="urn:microsoft.com/office/officeart/2005/8/layout/process4"/>
    <dgm:cxn modelId="{DFCBE4F2-93B8-4D0B-848D-5986E3D7662F}" srcId="{D7680C5B-67B5-4FF9-BC6C-A2BD7A28390B}" destId="{20A2B020-985F-4A59-826E-63D489319F1E}" srcOrd="0" destOrd="0" parTransId="{20CDC3FD-5A0D-4D7D-A242-C4C12476B995}" sibTransId="{D352C42A-7E51-45D6-8CB6-24BB5126397F}"/>
    <dgm:cxn modelId="{EDA5F9F2-DE19-4B33-98B9-781090C6D6FF}" srcId="{DF51FBC1-5D19-47FE-B3E3-DA7B6DBE813B}" destId="{9E6D1109-DD73-44E5-93E0-6DA346C08A86}" srcOrd="0" destOrd="0" parTransId="{51DA42B5-EA2E-4171-B69D-AD7BD9F0AC0B}" sibTransId="{40EDEAC8-95FE-4A6E-911C-BAB002C3AE38}"/>
    <dgm:cxn modelId="{E196F4FD-33E6-409F-BBF5-7590ECAC1CE6}" srcId="{D7680C5B-67B5-4FF9-BC6C-A2BD7A28390B}" destId="{BAC9AC9B-9999-4171-A403-D9EAC2D689B6}" srcOrd="2" destOrd="0" parTransId="{C5EB92CA-B085-4966-B19B-DDCF9AF45875}" sibTransId="{83CDE7AA-CE36-4141-B52C-E1E041A58FC9}"/>
    <dgm:cxn modelId="{0CD0CC16-10B8-4B61-8A52-32498DC58E3D}" type="presParOf" srcId="{9D2D7C28-5E4F-4E9B-82CF-F34D404034B2}" destId="{8CD988D9-E39F-4589-9E8A-2C9BDA8CDD06}" srcOrd="0" destOrd="0" presId="urn:microsoft.com/office/officeart/2005/8/layout/process4"/>
    <dgm:cxn modelId="{285A8995-063A-4CFD-9A47-3FF8F352800C}" type="presParOf" srcId="{8CD988D9-E39F-4589-9E8A-2C9BDA8CDD06}" destId="{FB98CB1C-AE48-4C4E-B99C-EC14639E59CE}" srcOrd="0" destOrd="0" presId="urn:microsoft.com/office/officeart/2005/8/layout/process4"/>
    <dgm:cxn modelId="{3E02DAE5-95AC-459D-BA2A-302693245A5D}" type="presParOf" srcId="{8CD988D9-E39F-4589-9E8A-2C9BDA8CDD06}" destId="{3A796C5A-F7E4-4DF8-922C-E71D04CAA0AF}" srcOrd="1" destOrd="0" presId="urn:microsoft.com/office/officeart/2005/8/layout/process4"/>
    <dgm:cxn modelId="{BD094D1E-3DE3-4EB4-8395-514B76B485C6}" type="presParOf" srcId="{8CD988D9-E39F-4589-9E8A-2C9BDA8CDD06}" destId="{3613AE86-4C49-44EF-90E6-97936BC77AA6}" srcOrd="2" destOrd="0" presId="urn:microsoft.com/office/officeart/2005/8/layout/process4"/>
    <dgm:cxn modelId="{9915FEA2-16C8-43E0-9460-5A4DA9086099}" type="presParOf" srcId="{3613AE86-4C49-44EF-90E6-97936BC77AA6}" destId="{387F7603-2089-4198-9ECC-F91FA3C0B152}" srcOrd="0" destOrd="0" presId="urn:microsoft.com/office/officeart/2005/8/layout/process4"/>
    <dgm:cxn modelId="{B54E0DC2-2DED-45CD-AEC2-77631E829B6A}" type="presParOf" srcId="{3613AE86-4C49-44EF-90E6-97936BC77AA6}" destId="{5EB10FED-DC53-4030-BA3B-EB5F10C29A2C}" srcOrd="1" destOrd="0" presId="urn:microsoft.com/office/officeart/2005/8/layout/process4"/>
    <dgm:cxn modelId="{E8181834-C9C1-4CDF-BC8F-7F2E9A898789}" type="presParOf" srcId="{3613AE86-4C49-44EF-90E6-97936BC77AA6}" destId="{E0317268-446B-40B9-B897-FB4DD3A608CA}" srcOrd="2" destOrd="0" presId="urn:microsoft.com/office/officeart/2005/8/layout/process4"/>
    <dgm:cxn modelId="{7D1B8771-720E-44EE-8B4E-8989ACF3E4EA}" type="presParOf" srcId="{9D2D7C28-5E4F-4E9B-82CF-F34D404034B2}" destId="{E7238E16-6D8D-4D6B-A763-7A971B08D490}" srcOrd="1" destOrd="0" presId="urn:microsoft.com/office/officeart/2005/8/layout/process4"/>
    <dgm:cxn modelId="{DDFDD490-E0F8-4CCC-9851-E5A79AC58F11}" type="presParOf" srcId="{9D2D7C28-5E4F-4E9B-82CF-F34D404034B2}" destId="{B18D28E2-A8A8-4355-A885-8FA64949713E}" srcOrd="2" destOrd="0" presId="urn:microsoft.com/office/officeart/2005/8/layout/process4"/>
    <dgm:cxn modelId="{6DDB8AEF-4B6E-4C2F-933F-3D58E5368724}" type="presParOf" srcId="{B18D28E2-A8A8-4355-A885-8FA64949713E}" destId="{8C2B9AF0-E8AA-4611-AB5E-B83F31F0B3A3}" srcOrd="0" destOrd="0" presId="urn:microsoft.com/office/officeart/2005/8/layout/process4"/>
    <dgm:cxn modelId="{3F3156BB-3941-4CE0-B2F1-5FE8E1F62AE9}" type="presParOf" srcId="{B18D28E2-A8A8-4355-A885-8FA64949713E}" destId="{40CA3B19-6222-4F54-B72A-2E60C3341DDC}" srcOrd="1" destOrd="0" presId="urn:microsoft.com/office/officeart/2005/8/layout/process4"/>
    <dgm:cxn modelId="{F301D63B-6F0D-4FA5-A3CF-BC65987F403E}" type="presParOf" srcId="{B18D28E2-A8A8-4355-A885-8FA64949713E}" destId="{ED435A13-C584-4306-9301-E60688AEBF5E}" srcOrd="2" destOrd="0" presId="urn:microsoft.com/office/officeart/2005/8/layout/process4"/>
    <dgm:cxn modelId="{1F19A929-F2CA-43C7-B934-5643096319A2}" type="presParOf" srcId="{ED435A13-C584-4306-9301-E60688AEBF5E}" destId="{1029D0C1-B506-45C9-9A85-ED2B4CD5E6CD}" srcOrd="0" destOrd="0" presId="urn:microsoft.com/office/officeart/2005/8/layout/process4"/>
    <dgm:cxn modelId="{C48C11DD-D93E-4D26-9A25-3D76BC00D1B4}" type="presParOf" srcId="{ED435A13-C584-4306-9301-E60688AEBF5E}" destId="{0C350793-3DB8-4CC4-9BD9-631C13DE8F1F}" srcOrd="1" destOrd="0" presId="urn:microsoft.com/office/officeart/2005/8/layout/process4"/>
    <dgm:cxn modelId="{39046058-AA26-4779-905B-922A796BECFF}" type="presParOf" srcId="{9D2D7C28-5E4F-4E9B-82CF-F34D404034B2}" destId="{C680CF3E-B499-4A9F-93E3-8D2F67803348}" srcOrd="3" destOrd="0" presId="urn:microsoft.com/office/officeart/2005/8/layout/process4"/>
    <dgm:cxn modelId="{317F46B3-C6F2-42D6-936D-C4991B92349E}" type="presParOf" srcId="{9D2D7C28-5E4F-4E9B-82CF-F34D404034B2}" destId="{CE278B7B-8B5E-4655-B630-379F80A6B68E}" srcOrd="4" destOrd="0" presId="urn:microsoft.com/office/officeart/2005/8/layout/process4"/>
    <dgm:cxn modelId="{AFE8C95F-DD46-463B-9EDA-7F2C71199EBE}" type="presParOf" srcId="{CE278B7B-8B5E-4655-B630-379F80A6B68E}" destId="{6C7B75BB-19C4-468F-8834-95AE1F5E5A53}" srcOrd="0" destOrd="0" presId="urn:microsoft.com/office/officeart/2005/8/layout/process4"/>
    <dgm:cxn modelId="{59D27002-5D64-4620-A184-06F25120CB59}" type="presParOf" srcId="{CE278B7B-8B5E-4655-B630-379F80A6B68E}" destId="{7C3E1ABD-12D8-4412-A633-A61F2146BCB5}" srcOrd="1" destOrd="0" presId="urn:microsoft.com/office/officeart/2005/8/layout/process4"/>
    <dgm:cxn modelId="{1E202C0E-7ED1-49AB-B46B-63804381B9EA}" type="presParOf" srcId="{CE278B7B-8B5E-4655-B630-379F80A6B68E}" destId="{979F4E9D-A9F8-4915-8EFE-23F4BDE8AC6C}" srcOrd="2" destOrd="0" presId="urn:microsoft.com/office/officeart/2005/8/layout/process4"/>
    <dgm:cxn modelId="{87771921-0973-4E28-BC84-A09AFEB6E455}" type="presParOf" srcId="{979F4E9D-A9F8-4915-8EFE-23F4BDE8AC6C}" destId="{3909DE6D-9395-4C59-9B19-28150A50E474}" srcOrd="0" destOrd="0" presId="urn:microsoft.com/office/officeart/2005/8/layout/process4"/>
    <dgm:cxn modelId="{9BE76356-C91A-4334-8D16-478267760F59}" type="presParOf" srcId="{979F4E9D-A9F8-4915-8EFE-23F4BDE8AC6C}" destId="{95A344BF-6BD0-4B67-8B58-C652DD06B023}" srcOrd="1" destOrd="0" presId="urn:microsoft.com/office/officeart/2005/8/layout/process4"/>
    <dgm:cxn modelId="{E7BDEE31-9252-4E40-A141-983D7F30B0A5}" type="presParOf" srcId="{9D2D7C28-5E4F-4E9B-82CF-F34D404034B2}" destId="{76124F81-3D9E-4624-8346-C4E99B3A7A39}" srcOrd="5" destOrd="0" presId="urn:microsoft.com/office/officeart/2005/8/layout/process4"/>
    <dgm:cxn modelId="{024BDBC2-23BE-435F-BCAA-30AFBB228BA8}" type="presParOf" srcId="{9D2D7C28-5E4F-4E9B-82CF-F34D404034B2}" destId="{F88A9C1C-26C6-4FFE-BAD6-211D583751E6}" srcOrd="6" destOrd="0" presId="urn:microsoft.com/office/officeart/2005/8/layout/process4"/>
    <dgm:cxn modelId="{A934F8B2-0C52-4BBF-9BA5-07DEAB1B6E32}" type="presParOf" srcId="{F88A9C1C-26C6-4FFE-BAD6-211D583751E6}" destId="{9BA9B14C-5206-4B35-AED7-6A988A3BA9B6}" srcOrd="0" destOrd="0" presId="urn:microsoft.com/office/officeart/2005/8/layout/process4"/>
    <dgm:cxn modelId="{D4AFF245-311B-414D-AD1B-7F4ED6A054BC}" type="presParOf" srcId="{F88A9C1C-26C6-4FFE-BAD6-211D583751E6}" destId="{9846E3FD-0ECB-4C8D-95A6-C7168C3BC8D0}" srcOrd="1" destOrd="0" presId="urn:microsoft.com/office/officeart/2005/8/layout/process4"/>
    <dgm:cxn modelId="{296BBF90-0EC5-49F9-9306-03872123324E}" type="presParOf" srcId="{F88A9C1C-26C6-4FFE-BAD6-211D583751E6}" destId="{AAA08B00-5247-4E3E-92EC-AC941C6EAC02}" srcOrd="2" destOrd="0" presId="urn:microsoft.com/office/officeart/2005/8/layout/process4"/>
    <dgm:cxn modelId="{B3EE8901-D690-4FF0-8092-661B407755FA}" type="presParOf" srcId="{AAA08B00-5247-4E3E-92EC-AC941C6EAC02}" destId="{09A21E0F-4EC7-441E-8A30-FD612B661943}" srcOrd="0" destOrd="0" presId="urn:microsoft.com/office/officeart/2005/8/layout/process4"/>
    <dgm:cxn modelId="{A04C56EB-0E66-48E8-894E-247CBBE1FE92}" type="presParOf" srcId="{AAA08B00-5247-4E3E-92EC-AC941C6EAC02}" destId="{85DD339B-31A5-4153-B4B7-9569C2A3F110}" srcOrd="1" destOrd="0" presId="urn:microsoft.com/office/officeart/2005/8/layout/process4"/>
    <dgm:cxn modelId="{D764C6FD-C8DE-48B3-91C0-4F06C93D7E3F}" type="presParOf" srcId="{9D2D7C28-5E4F-4E9B-82CF-F34D404034B2}" destId="{DEB43F67-E48E-4C0B-8F4E-B76BEA18F155}" srcOrd="7" destOrd="0" presId="urn:microsoft.com/office/officeart/2005/8/layout/process4"/>
    <dgm:cxn modelId="{F87B8CE5-44F0-4213-82AA-42CE549C8EFC}" type="presParOf" srcId="{9D2D7C28-5E4F-4E9B-82CF-F34D404034B2}" destId="{AB13BE78-4804-4FEB-8C80-BB512B3A2234}" srcOrd="8" destOrd="0" presId="urn:microsoft.com/office/officeart/2005/8/layout/process4"/>
    <dgm:cxn modelId="{B391752F-D4D9-42BA-9136-A28C41E934E0}" type="presParOf" srcId="{AB13BE78-4804-4FEB-8C80-BB512B3A2234}" destId="{42E716E3-F863-4DB7-BC6E-3E767399584D}" srcOrd="0" destOrd="0" presId="urn:microsoft.com/office/officeart/2005/8/layout/process4"/>
    <dgm:cxn modelId="{C04C438E-1840-4A1D-9D3B-80192319E52B}" type="presParOf" srcId="{AB13BE78-4804-4FEB-8C80-BB512B3A2234}" destId="{3B697DD5-A548-4E6F-98CE-F2C561998BD4}" srcOrd="1" destOrd="0" presId="urn:microsoft.com/office/officeart/2005/8/layout/process4"/>
    <dgm:cxn modelId="{D71E265F-55CB-478C-922F-023A43D144A9}" type="presParOf" srcId="{AB13BE78-4804-4FEB-8C80-BB512B3A2234}" destId="{017DAE4D-190D-4BDA-B8B1-0536C4DA0551}" srcOrd="2" destOrd="0" presId="urn:microsoft.com/office/officeart/2005/8/layout/process4"/>
    <dgm:cxn modelId="{0306E51D-EFD2-46B6-9F81-A7405D0C8586}" type="presParOf" srcId="{017DAE4D-190D-4BDA-B8B1-0536C4DA0551}" destId="{B993628F-B663-49F9-9F8D-EBB59A16455D}" srcOrd="0" destOrd="0" presId="urn:microsoft.com/office/officeart/2005/8/layout/process4"/>
    <dgm:cxn modelId="{A7C325D7-46A1-4C5D-AC49-2CC2CA6F1371}" type="presParOf" srcId="{017DAE4D-190D-4BDA-B8B1-0536C4DA0551}" destId="{947AA07C-AEE5-4541-A3FA-36745AD9CC26}" srcOrd="1" destOrd="0" presId="urn:microsoft.com/office/officeart/2005/8/layout/process4"/>
    <dgm:cxn modelId="{5111CEE6-8734-4E26-A665-CDC7FE4031A2}" type="presParOf" srcId="{017DAE4D-190D-4BDA-B8B1-0536C4DA0551}" destId="{EA78EA2A-A7DB-4E55-8D0D-899FDA911991}" srcOrd="2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105123-D216-426D-A976-6F6A20ABA8EC}">
      <dsp:nvSpPr>
        <dsp:cNvPr id="0" name=""/>
        <dsp:cNvSpPr/>
      </dsp:nvSpPr>
      <dsp:spPr>
        <a:xfrm>
          <a:off x="0" y="1456734"/>
          <a:ext cx="8495913" cy="1942312"/>
        </a:xfrm>
        <a:prstGeom prst="notched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C4BA4D-BF7C-4154-B43E-E738AA64BCC7}">
      <dsp:nvSpPr>
        <dsp:cNvPr id="0" name=""/>
        <dsp:cNvSpPr/>
      </dsp:nvSpPr>
      <dsp:spPr>
        <a:xfrm>
          <a:off x="3826" y="0"/>
          <a:ext cx="1840642" cy="1942312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b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400" b="1" kern="1200" dirty="0">
              <a:solidFill>
                <a:srgbClr val="262626"/>
              </a:solidFill>
            </a:rPr>
            <a:t>  </a:t>
          </a:r>
        </a:p>
      </dsp:txBody>
      <dsp:txXfrm>
        <a:off x="3826" y="0"/>
        <a:ext cx="1840642" cy="1942312"/>
      </dsp:txXfrm>
    </dsp:sp>
    <dsp:sp modelId="{970709EB-4986-4ACC-9EE8-7BCDC1056C4C}">
      <dsp:nvSpPr>
        <dsp:cNvPr id="0" name=""/>
        <dsp:cNvSpPr/>
      </dsp:nvSpPr>
      <dsp:spPr>
        <a:xfrm>
          <a:off x="725041" y="2174296"/>
          <a:ext cx="485578" cy="48557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6CD769E-53CA-43BD-B3D6-A7B8167E9A00}">
      <dsp:nvSpPr>
        <dsp:cNvPr id="0" name=""/>
        <dsp:cNvSpPr/>
      </dsp:nvSpPr>
      <dsp:spPr>
        <a:xfrm>
          <a:off x="1936501" y="2913468"/>
          <a:ext cx="1840642" cy="1942312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400" b="1" kern="1200" dirty="0">
              <a:solidFill>
                <a:srgbClr val="262626"/>
              </a:solidFill>
            </a:rPr>
            <a:t> </a:t>
          </a:r>
        </a:p>
      </dsp:txBody>
      <dsp:txXfrm>
        <a:off x="1936501" y="2913468"/>
        <a:ext cx="1840642" cy="1942312"/>
      </dsp:txXfrm>
    </dsp:sp>
    <dsp:sp modelId="{7D7C7843-5DDA-402B-A822-20D00E1B27F1}">
      <dsp:nvSpPr>
        <dsp:cNvPr id="0" name=""/>
        <dsp:cNvSpPr/>
      </dsp:nvSpPr>
      <dsp:spPr>
        <a:xfrm>
          <a:off x="2576198" y="2174296"/>
          <a:ext cx="485578" cy="485578"/>
        </a:xfrm>
        <a:prstGeom prst="ellipse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969B1AE-E072-4F47-BFE9-11C055050142}">
      <dsp:nvSpPr>
        <dsp:cNvPr id="0" name=""/>
        <dsp:cNvSpPr/>
      </dsp:nvSpPr>
      <dsp:spPr>
        <a:xfrm>
          <a:off x="3869176" y="0"/>
          <a:ext cx="1840642" cy="1942312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b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400" b="1" kern="1200" dirty="0">
              <a:solidFill>
                <a:srgbClr val="262626"/>
              </a:solidFill>
            </a:rPr>
            <a:t> </a:t>
          </a:r>
        </a:p>
      </dsp:txBody>
      <dsp:txXfrm>
        <a:off x="3869176" y="0"/>
        <a:ext cx="1840642" cy="1942312"/>
      </dsp:txXfrm>
    </dsp:sp>
    <dsp:sp modelId="{A3B0A23F-1B52-4A7C-A910-C7FDA8DC7848}">
      <dsp:nvSpPr>
        <dsp:cNvPr id="0" name=""/>
        <dsp:cNvSpPr/>
      </dsp:nvSpPr>
      <dsp:spPr>
        <a:xfrm>
          <a:off x="4468584" y="2174296"/>
          <a:ext cx="485578" cy="485578"/>
        </a:xfrm>
        <a:prstGeom prst="ellipse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7D637C0-7AD6-4E2D-8F2B-80F462981738}">
      <dsp:nvSpPr>
        <dsp:cNvPr id="0" name=""/>
        <dsp:cNvSpPr/>
      </dsp:nvSpPr>
      <dsp:spPr>
        <a:xfrm>
          <a:off x="5801851" y="2913468"/>
          <a:ext cx="1840642" cy="1942312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E" sz="2400" b="1" kern="1200" dirty="0">
            <a:solidFill>
              <a:srgbClr val="262626"/>
            </a:solidFill>
          </a:endParaRPr>
        </a:p>
      </dsp:txBody>
      <dsp:txXfrm>
        <a:off x="5801851" y="2913468"/>
        <a:ext cx="1840642" cy="1942312"/>
      </dsp:txXfrm>
    </dsp:sp>
    <dsp:sp modelId="{BD4EB5FB-F58F-4677-BE4C-1C6E8A90E942}">
      <dsp:nvSpPr>
        <dsp:cNvPr id="0" name=""/>
        <dsp:cNvSpPr/>
      </dsp:nvSpPr>
      <dsp:spPr>
        <a:xfrm>
          <a:off x="6365181" y="2174296"/>
          <a:ext cx="485578" cy="485578"/>
        </a:xfrm>
        <a:prstGeom prst="ellips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796C5A-F7E4-4DF8-922C-E71D04CAA0AF}">
      <dsp:nvSpPr>
        <dsp:cNvPr id="0" name=""/>
        <dsp:cNvSpPr/>
      </dsp:nvSpPr>
      <dsp:spPr>
        <a:xfrm>
          <a:off x="0" y="3817520"/>
          <a:ext cx="7886700" cy="62594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cap="all" baseline="0"/>
            <a:t>Achieving Results</a:t>
          </a:r>
        </a:p>
      </dsp:txBody>
      <dsp:txXfrm>
        <a:off x="0" y="3817520"/>
        <a:ext cx="7886700" cy="338011"/>
      </dsp:txXfrm>
    </dsp:sp>
    <dsp:sp modelId="{387F7603-2089-4198-9ECC-F91FA3C0B152}">
      <dsp:nvSpPr>
        <dsp:cNvPr id="0" name=""/>
        <dsp:cNvSpPr/>
      </dsp:nvSpPr>
      <dsp:spPr>
        <a:xfrm>
          <a:off x="3850" y="4140889"/>
          <a:ext cx="2626332" cy="287935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Implementation</a:t>
          </a:r>
        </a:p>
      </dsp:txBody>
      <dsp:txXfrm>
        <a:off x="3850" y="4140889"/>
        <a:ext cx="2626332" cy="287935"/>
      </dsp:txXfrm>
    </dsp:sp>
    <dsp:sp modelId="{5EB10FED-DC53-4030-BA3B-EB5F10C29A2C}">
      <dsp:nvSpPr>
        <dsp:cNvPr id="0" name=""/>
        <dsp:cNvSpPr/>
      </dsp:nvSpPr>
      <dsp:spPr>
        <a:xfrm>
          <a:off x="2630183" y="4140889"/>
          <a:ext cx="2626332" cy="287935"/>
        </a:xfrm>
        <a:prstGeom prst="rect">
          <a:avLst/>
        </a:prstGeom>
        <a:solidFill>
          <a:schemeClr val="accent5">
            <a:tint val="40000"/>
            <a:alpha val="90000"/>
            <a:hueOff val="-612706"/>
            <a:satOff val="-2076"/>
            <a:lumOff val="-266"/>
            <a:alphaOff val="0"/>
          </a:schemeClr>
        </a:solidFill>
        <a:ln w="12700" cap="flat" cmpd="sng" algn="ctr">
          <a:solidFill>
            <a:schemeClr val="bg1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Mid-point Review</a:t>
          </a:r>
        </a:p>
      </dsp:txBody>
      <dsp:txXfrm>
        <a:off x="2630183" y="4140889"/>
        <a:ext cx="2626332" cy="287935"/>
      </dsp:txXfrm>
    </dsp:sp>
    <dsp:sp modelId="{E0317268-446B-40B9-B897-FB4DD3A608CA}">
      <dsp:nvSpPr>
        <dsp:cNvPr id="0" name=""/>
        <dsp:cNvSpPr/>
      </dsp:nvSpPr>
      <dsp:spPr>
        <a:xfrm>
          <a:off x="5256516" y="4140889"/>
          <a:ext cx="2626332" cy="287935"/>
        </a:xfrm>
        <a:prstGeom prst="rect">
          <a:avLst/>
        </a:prstGeom>
        <a:solidFill>
          <a:schemeClr val="accent5">
            <a:tint val="40000"/>
            <a:alpha val="90000"/>
            <a:hueOff val="-1225411"/>
            <a:satOff val="-4151"/>
            <a:lumOff val="-532"/>
            <a:alphaOff val="0"/>
          </a:schemeClr>
        </a:solidFill>
        <a:ln w="12700" cap="flat" cmpd="sng" algn="ctr">
          <a:solidFill>
            <a:schemeClr val="bg1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Full-term Review</a:t>
          </a:r>
        </a:p>
      </dsp:txBody>
      <dsp:txXfrm>
        <a:off x="5256516" y="4140889"/>
        <a:ext cx="2626332" cy="287935"/>
      </dsp:txXfrm>
    </dsp:sp>
    <dsp:sp modelId="{40CA3B19-6222-4F54-B72A-2E60C3341DDC}">
      <dsp:nvSpPr>
        <dsp:cNvPr id="0" name=""/>
        <dsp:cNvSpPr/>
      </dsp:nvSpPr>
      <dsp:spPr>
        <a:xfrm rot="10800000">
          <a:off x="0" y="2862078"/>
          <a:ext cx="7886700" cy="962707"/>
        </a:xfrm>
        <a:prstGeom prst="upArrowCallout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cap="all" baseline="0" dirty="0"/>
            <a:t>Writing the Plan</a:t>
          </a:r>
        </a:p>
      </dsp:txBody>
      <dsp:txXfrm rot="-10800000">
        <a:off x="0" y="2862078"/>
        <a:ext cx="7886700" cy="337910"/>
      </dsp:txXfrm>
    </dsp:sp>
    <dsp:sp modelId="{1029D0C1-B506-45C9-9A85-ED2B4CD5E6CD}">
      <dsp:nvSpPr>
        <dsp:cNvPr id="0" name=""/>
        <dsp:cNvSpPr/>
      </dsp:nvSpPr>
      <dsp:spPr>
        <a:xfrm>
          <a:off x="0" y="3187288"/>
          <a:ext cx="3943349" cy="287849"/>
        </a:xfrm>
        <a:prstGeom prst="rect">
          <a:avLst/>
        </a:prstGeom>
        <a:solidFill>
          <a:schemeClr val="accent5">
            <a:tint val="40000"/>
            <a:alpha val="90000"/>
            <a:hueOff val="-1838117"/>
            <a:satOff val="-6227"/>
            <a:lumOff val="-799"/>
            <a:alphaOff val="0"/>
          </a:schemeClr>
        </a:solidFill>
        <a:ln w="12700" cap="flat" cmpd="sng" algn="ctr">
          <a:solidFill>
            <a:schemeClr val="bg1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Drafting the Club Plan</a:t>
          </a:r>
        </a:p>
      </dsp:txBody>
      <dsp:txXfrm>
        <a:off x="0" y="3187288"/>
        <a:ext cx="3943349" cy="287849"/>
      </dsp:txXfrm>
    </dsp:sp>
    <dsp:sp modelId="{0C350793-3DB8-4CC4-9BD9-631C13DE8F1F}">
      <dsp:nvSpPr>
        <dsp:cNvPr id="0" name=""/>
        <dsp:cNvSpPr/>
      </dsp:nvSpPr>
      <dsp:spPr>
        <a:xfrm>
          <a:off x="3943350" y="3187288"/>
          <a:ext cx="3943349" cy="287849"/>
        </a:xfrm>
        <a:prstGeom prst="rect">
          <a:avLst/>
        </a:prstGeom>
        <a:solidFill>
          <a:schemeClr val="accent5">
            <a:tint val="40000"/>
            <a:alpha val="90000"/>
            <a:hueOff val="-2450823"/>
            <a:satOff val="-8303"/>
            <a:lumOff val="-1065"/>
            <a:alphaOff val="0"/>
          </a:schemeClr>
        </a:solidFill>
        <a:ln w="12700" cap="flat" cmpd="sng" algn="ctr">
          <a:solidFill>
            <a:schemeClr val="bg1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Launching the Club Plan</a:t>
          </a:r>
        </a:p>
      </dsp:txBody>
      <dsp:txXfrm>
        <a:off x="3943350" y="3187288"/>
        <a:ext cx="3943349" cy="287849"/>
      </dsp:txXfrm>
    </dsp:sp>
    <dsp:sp modelId="{7C3E1ABD-12D8-4412-A633-A61F2146BCB5}">
      <dsp:nvSpPr>
        <dsp:cNvPr id="0" name=""/>
        <dsp:cNvSpPr/>
      </dsp:nvSpPr>
      <dsp:spPr>
        <a:xfrm rot="10800000">
          <a:off x="0" y="1908760"/>
          <a:ext cx="7886700" cy="962707"/>
        </a:xfrm>
        <a:prstGeom prst="upArrowCallou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cap="all" baseline="0" dirty="0"/>
            <a:t>Crafting the Strategy</a:t>
          </a:r>
        </a:p>
      </dsp:txBody>
      <dsp:txXfrm rot="-10800000">
        <a:off x="0" y="1908760"/>
        <a:ext cx="7886700" cy="337910"/>
      </dsp:txXfrm>
    </dsp:sp>
    <dsp:sp modelId="{3909DE6D-9395-4C59-9B19-28150A50E474}">
      <dsp:nvSpPr>
        <dsp:cNvPr id="0" name=""/>
        <dsp:cNvSpPr/>
      </dsp:nvSpPr>
      <dsp:spPr>
        <a:xfrm>
          <a:off x="0" y="2233970"/>
          <a:ext cx="3943349" cy="287849"/>
        </a:xfrm>
        <a:prstGeom prst="rect">
          <a:avLst/>
        </a:prstGeom>
        <a:solidFill>
          <a:schemeClr val="accent5">
            <a:tint val="40000"/>
            <a:alpha val="90000"/>
            <a:hueOff val="-3063528"/>
            <a:satOff val="-10378"/>
            <a:lumOff val="-1331"/>
            <a:alphaOff val="0"/>
          </a:schemeClr>
        </a:solidFill>
        <a:ln w="12700" cap="flat" cmpd="sng" algn="ctr">
          <a:solidFill>
            <a:schemeClr val="bg1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Club Planning Workshop</a:t>
          </a:r>
        </a:p>
      </dsp:txBody>
      <dsp:txXfrm>
        <a:off x="0" y="2233970"/>
        <a:ext cx="3943349" cy="287849"/>
      </dsp:txXfrm>
    </dsp:sp>
    <dsp:sp modelId="{95A344BF-6BD0-4B67-8B58-C652DD06B023}">
      <dsp:nvSpPr>
        <dsp:cNvPr id="0" name=""/>
        <dsp:cNvSpPr/>
      </dsp:nvSpPr>
      <dsp:spPr>
        <a:xfrm>
          <a:off x="3943350" y="2233970"/>
          <a:ext cx="3943349" cy="287849"/>
        </a:xfrm>
        <a:prstGeom prst="rect">
          <a:avLst/>
        </a:prstGeom>
        <a:solidFill>
          <a:schemeClr val="accent5">
            <a:tint val="40000"/>
            <a:alpha val="90000"/>
            <a:hueOff val="-3676234"/>
            <a:satOff val="-12454"/>
            <a:lumOff val="-1597"/>
            <a:alphaOff val="0"/>
          </a:schemeClr>
        </a:solidFill>
        <a:ln w="12700" cap="flat" cmpd="sng" algn="ctr">
          <a:solidFill>
            <a:schemeClr val="bg1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Ongoing Consultation</a:t>
          </a:r>
        </a:p>
      </dsp:txBody>
      <dsp:txXfrm>
        <a:off x="3943350" y="2233970"/>
        <a:ext cx="3943349" cy="287849"/>
      </dsp:txXfrm>
    </dsp:sp>
    <dsp:sp modelId="{9846E3FD-0ECB-4C8D-95A6-C7168C3BC8D0}">
      <dsp:nvSpPr>
        <dsp:cNvPr id="0" name=""/>
        <dsp:cNvSpPr/>
      </dsp:nvSpPr>
      <dsp:spPr>
        <a:xfrm rot="10800000">
          <a:off x="0" y="955442"/>
          <a:ext cx="7886700" cy="962707"/>
        </a:xfrm>
        <a:prstGeom prst="upArrowCallout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cap="all" baseline="0" dirty="0"/>
            <a:t>Doing the Groundwork</a:t>
          </a:r>
        </a:p>
      </dsp:txBody>
      <dsp:txXfrm rot="-10800000">
        <a:off x="0" y="955442"/>
        <a:ext cx="7886700" cy="337910"/>
      </dsp:txXfrm>
    </dsp:sp>
    <dsp:sp modelId="{09A21E0F-4EC7-441E-8A30-FD612B661943}">
      <dsp:nvSpPr>
        <dsp:cNvPr id="0" name=""/>
        <dsp:cNvSpPr/>
      </dsp:nvSpPr>
      <dsp:spPr>
        <a:xfrm>
          <a:off x="0" y="1280652"/>
          <a:ext cx="3943349" cy="287849"/>
        </a:xfrm>
        <a:prstGeom prst="rect">
          <a:avLst/>
        </a:prstGeom>
        <a:solidFill>
          <a:schemeClr val="accent5">
            <a:tint val="40000"/>
            <a:alpha val="90000"/>
            <a:hueOff val="-4288939"/>
            <a:satOff val="-14529"/>
            <a:lumOff val="-1863"/>
            <a:alphaOff val="0"/>
          </a:schemeClr>
        </a:solidFill>
        <a:ln w="12700" cap="flat" cmpd="sng" algn="ctr">
          <a:solidFill>
            <a:schemeClr val="bg1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Completing Groundwork Actions</a:t>
          </a:r>
        </a:p>
      </dsp:txBody>
      <dsp:txXfrm>
        <a:off x="0" y="1280652"/>
        <a:ext cx="3943349" cy="287849"/>
      </dsp:txXfrm>
    </dsp:sp>
    <dsp:sp modelId="{85DD339B-31A5-4153-B4B7-9569C2A3F110}">
      <dsp:nvSpPr>
        <dsp:cNvPr id="0" name=""/>
        <dsp:cNvSpPr/>
      </dsp:nvSpPr>
      <dsp:spPr>
        <a:xfrm>
          <a:off x="3943350" y="1280652"/>
          <a:ext cx="3943349" cy="287849"/>
        </a:xfrm>
        <a:prstGeom prst="rect">
          <a:avLst/>
        </a:prstGeom>
        <a:solidFill>
          <a:schemeClr val="accent5">
            <a:tint val="40000"/>
            <a:alpha val="90000"/>
            <a:hueOff val="-4901646"/>
            <a:satOff val="-16605"/>
            <a:lumOff val="-2129"/>
            <a:alphaOff val="0"/>
          </a:schemeClr>
        </a:solidFill>
        <a:ln w="12700" cap="flat" cmpd="sng" algn="ctr">
          <a:solidFill>
            <a:schemeClr val="bg1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Planning Team Meeting</a:t>
          </a:r>
        </a:p>
      </dsp:txBody>
      <dsp:txXfrm>
        <a:off x="3943350" y="1280652"/>
        <a:ext cx="3943349" cy="287849"/>
      </dsp:txXfrm>
    </dsp:sp>
    <dsp:sp modelId="{3B697DD5-A548-4E6F-98CE-F2C561998BD4}">
      <dsp:nvSpPr>
        <dsp:cNvPr id="0" name=""/>
        <dsp:cNvSpPr/>
      </dsp:nvSpPr>
      <dsp:spPr>
        <a:xfrm rot="10800000">
          <a:off x="0" y="2124"/>
          <a:ext cx="7886700" cy="962707"/>
        </a:xfrm>
        <a:prstGeom prst="upArrowCallou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905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cap="all" baseline="0" dirty="0"/>
            <a:t>Getting Started</a:t>
          </a:r>
        </a:p>
      </dsp:txBody>
      <dsp:txXfrm rot="-10800000">
        <a:off x="0" y="2124"/>
        <a:ext cx="7886700" cy="337910"/>
      </dsp:txXfrm>
    </dsp:sp>
    <dsp:sp modelId="{B993628F-B663-49F9-9F8D-EBB59A16455D}">
      <dsp:nvSpPr>
        <dsp:cNvPr id="0" name=""/>
        <dsp:cNvSpPr/>
      </dsp:nvSpPr>
      <dsp:spPr>
        <a:xfrm>
          <a:off x="3850" y="327334"/>
          <a:ext cx="2626332" cy="287849"/>
        </a:xfrm>
        <a:prstGeom prst="rect">
          <a:avLst/>
        </a:prstGeom>
        <a:solidFill>
          <a:schemeClr val="accent5">
            <a:tint val="40000"/>
            <a:alpha val="90000"/>
            <a:hueOff val="-5514351"/>
            <a:satOff val="-18681"/>
            <a:lumOff val="-2396"/>
            <a:alphaOff val="0"/>
          </a:schemeClr>
        </a:solidFill>
        <a:ln w="12700" cap="flat" cmpd="sng" algn="ctr">
          <a:solidFill>
            <a:schemeClr val="bg1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Expression of Interest</a:t>
          </a:r>
        </a:p>
      </dsp:txBody>
      <dsp:txXfrm>
        <a:off x="3850" y="327334"/>
        <a:ext cx="2626332" cy="287849"/>
      </dsp:txXfrm>
    </dsp:sp>
    <dsp:sp modelId="{947AA07C-AEE5-4541-A3FA-36745AD9CC26}">
      <dsp:nvSpPr>
        <dsp:cNvPr id="0" name=""/>
        <dsp:cNvSpPr/>
      </dsp:nvSpPr>
      <dsp:spPr>
        <a:xfrm>
          <a:off x="2630183" y="327334"/>
          <a:ext cx="2626332" cy="287849"/>
        </a:xfrm>
        <a:prstGeom prst="rect">
          <a:avLst/>
        </a:prstGeom>
        <a:solidFill>
          <a:schemeClr val="accent5">
            <a:tint val="40000"/>
            <a:alpha val="90000"/>
            <a:hueOff val="-6127056"/>
            <a:satOff val="-20756"/>
            <a:lumOff val="-2662"/>
            <a:alphaOff val="0"/>
          </a:schemeClr>
        </a:solidFill>
        <a:ln w="12700" cap="flat" cmpd="sng" algn="ctr">
          <a:solidFill>
            <a:schemeClr val="bg1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Coordinator Appointed</a:t>
          </a:r>
        </a:p>
      </dsp:txBody>
      <dsp:txXfrm>
        <a:off x="2630183" y="327334"/>
        <a:ext cx="2626332" cy="287849"/>
      </dsp:txXfrm>
    </dsp:sp>
    <dsp:sp modelId="{EA78EA2A-A7DB-4E55-8D0D-899FDA911991}">
      <dsp:nvSpPr>
        <dsp:cNvPr id="0" name=""/>
        <dsp:cNvSpPr/>
      </dsp:nvSpPr>
      <dsp:spPr>
        <a:xfrm>
          <a:off x="5256516" y="327334"/>
          <a:ext cx="2626332" cy="287849"/>
        </a:xfrm>
        <a:prstGeom prst="rect">
          <a:avLst/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Introductory Contact</a:t>
          </a:r>
        </a:p>
      </dsp:txBody>
      <dsp:txXfrm>
        <a:off x="5256516" y="327334"/>
        <a:ext cx="2626332" cy="28784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796C5A-F7E4-4DF8-922C-E71D04CAA0AF}">
      <dsp:nvSpPr>
        <dsp:cNvPr id="0" name=""/>
        <dsp:cNvSpPr/>
      </dsp:nvSpPr>
      <dsp:spPr>
        <a:xfrm>
          <a:off x="0" y="3817520"/>
          <a:ext cx="7886700" cy="62594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cap="all" baseline="0"/>
            <a:t>Achieving Results</a:t>
          </a:r>
        </a:p>
      </dsp:txBody>
      <dsp:txXfrm>
        <a:off x="0" y="3817520"/>
        <a:ext cx="7886700" cy="338011"/>
      </dsp:txXfrm>
    </dsp:sp>
    <dsp:sp modelId="{387F7603-2089-4198-9ECC-F91FA3C0B152}">
      <dsp:nvSpPr>
        <dsp:cNvPr id="0" name=""/>
        <dsp:cNvSpPr/>
      </dsp:nvSpPr>
      <dsp:spPr>
        <a:xfrm>
          <a:off x="3850" y="4140889"/>
          <a:ext cx="2626332" cy="287935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Implementation</a:t>
          </a:r>
        </a:p>
      </dsp:txBody>
      <dsp:txXfrm>
        <a:off x="3850" y="4140889"/>
        <a:ext cx="2626332" cy="287935"/>
      </dsp:txXfrm>
    </dsp:sp>
    <dsp:sp modelId="{5EB10FED-DC53-4030-BA3B-EB5F10C29A2C}">
      <dsp:nvSpPr>
        <dsp:cNvPr id="0" name=""/>
        <dsp:cNvSpPr/>
      </dsp:nvSpPr>
      <dsp:spPr>
        <a:xfrm>
          <a:off x="2630183" y="4140889"/>
          <a:ext cx="2626332" cy="287935"/>
        </a:xfrm>
        <a:prstGeom prst="rect">
          <a:avLst/>
        </a:prstGeom>
        <a:solidFill>
          <a:schemeClr val="accent5">
            <a:tint val="40000"/>
            <a:alpha val="90000"/>
            <a:hueOff val="-612706"/>
            <a:satOff val="-2076"/>
            <a:lumOff val="-266"/>
            <a:alphaOff val="0"/>
          </a:schemeClr>
        </a:solidFill>
        <a:ln w="12700" cap="flat" cmpd="sng" algn="ctr">
          <a:solidFill>
            <a:schemeClr val="bg1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Mid-point Review</a:t>
          </a:r>
        </a:p>
      </dsp:txBody>
      <dsp:txXfrm>
        <a:off x="2630183" y="4140889"/>
        <a:ext cx="2626332" cy="287935"/>
      </dsp:txXfrm>
    </dsp:sp>
    <dsp:sp modelId="{E0317268-446B-40B9-B897-FB4DD3A608CA}">
      <dsp:nvSpPr>
        <dsp:cNvPr id="0" name=""/>
        <dsp:cNvSpPr/>
      </dsp:nvSpPr>
      <dsp:spPr>
        <a:xfrm>
          <a:off x="5256516" y="4140889"/>
          <a:ext cx="2626332" cy="287935"/>
        </a:xfrm>
        <a:prstGeom prst="rect">
          <a:avLst/>
        </a:prstGeom>
        <a:solidFill>
          <a:schemeClr val="accent5">
            <a:tint val="40000"/>
            <a:alpha val="90000"/>
            <a:hueOff val="-1225411"/>
            <a:satOff val="-4151"/>
            <a:lumOff val="-532"/>
            <a:alphaOff val="0"/>
          </a:schemeClr>
        </a:solidFill>
        <a:ln w="12700" cap="flat" cmpd="sng" algn="ctr">
          <a:solidFill>
            <a:schemeClr val="bg1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Full-term Review</a:t>
          </a:r>
        </a:p>
      </dsp:txBody>
      <dsp:txXfrm>
        <a:off x="5256516" y="4140889"/>
        <a:ext cx="2626332" cy="287935"/>
      </dsp:txXfrm>
    </dsp:sp>
    <dsp:sp modelId="{40CA3B19-6222-4F54-B72A-2E60C3341DDC}">
      <dsp:nvSpPr>
        <dsp:cNvPr id="0" name=""/>
        <dsp:cNvSpPr/>
      </dsp:nvSpPr>
      <dsp:spPr>
        <a:xfrm rot="10800000">
          <a:off x="0" y="2862078"/>
          <a:ext cx="7886700" cy="962707"/>
        </a:xfrm>
        <a:prstGeom prst="upArrowCallout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cap="all" baseline="0" dirty="0"/>
            <a:t>Writing the Plan</a:t>
          </a:r>
        </a:p>
      </dsp:txBody>
      <dsp:txXfrm rot="-10800000">
        <a:off x="0" y="2862078"/>
        <a:ext cx="7886700" cy="337910"/>
      </dsp:txXfrm>
    </dsp:sp>
    <dsp:sp modelId="{1029D0C1-B506-45C9-9A85-ED2B4CD5E6CD}">
      <dsp:nvSpPr>
        <dsp:cNvPr id="0" name=""/>
        <dsp:cNvSpPr/>
      </dsp:nvSpPr>
      <dsp:spPr>
        <a:xfrm>
          <a:off x="0" y="3187288"/>
          <a:ext cx="3943349" cy="287849"/>
        </a:xfrm>
        <a:prstGeom prst="rect">
          <a:avLst/>
        </a:prstGeom>
        <a:solidFill>
          <a:schemeClr val="accent5">
            <a:tint val="40000"/>
            <a:alpha val="90000"/>
            <a:hueOff val="-1838117"/>
            <a:satOff val="-6227"/>
            <a:lumOff val="-799"/>
            <a:alphaOff val="0"/>
          </a:schemeClr>
        </a:solidFill>
        <a:ln w="12700" cap="flat" cmpd="sng" algn="ctr">
          <a:solidFill>
            <a:schemeClr val="bg1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Drafting the Club Plan</a:t>
          </a:r>
        </a:p>
      </dsp:txBody>
      <dsp:txXfrm>
        <a:off x="0" y="3187288"/>
        <a:ext cx="3943349" cy="287849"/>
      </dsp:txXfrm>
    </dsp:sp>
    <dsp:sp modelId="{0C350793-3DB8-4CC4-9BD9-631C13DE8F1F}">
      <dsp:nvSpPr>
        <dsp:cNvPr id="0" name=""/>
        <dsp:cNvSpPr/>
      </dsp:nvSpPr>
      <dsp:spPr>
        <a:xfrm>
          <a:off x="3943350" y="3187288"/>
          <a:ext cx="3943349" cy="287849"/>
        </a:xfrm>
        <a:prstGeom prst="rect">
          <a:avLst/>
        </a:prstGeom>
        <a:solidFill>
          <a:schemeClr val="accent5">
            <a:tint val="40000"/>
            <a:alpha val="90000"/>
            <a:hueOff val="-2450823"/>
            <a:satOff val="-8303"/>
            <a:lumOff val="-1065"/>
            <a:alphaOff val="0"/>
          </a:schemeClr>
        </a:solidFill>
        <a:ln w="12700" cap="flat" cmpd="sng" algn="ctr">
          <a:solidFill>
            <a:schemeClr val="bg1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Launching the Club Plan</a:t>
          </a:r>
        </a:p>
      </dsp:txBody>
      <dsp:txXfrm>
        <a:off x="3943350" y="3187288"/>
        <a:ext cx="3943349" cy="287849"/>
      </dsp:txXfrm>
    </dsp:sp>
    <dsp:sp modelId="{7C3E1ABD-12D8-4412-A633-A61F2146BCB5}">
      <dsp:nvSpPr>
        <dsp:cNvPr id="0" name=""/>
        <dsp:cNvSpPr/>
      </dsp:nvSpPr>
      <dsp:spPr>
        <a:xfrm rot="10800000">
          <a:off x="0" y="1908760"/>
          <a:ext cx="7886700" cy="962707"/>
        </a:xfrm>
        <a:prstGeom prst="upArrowCallou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cap="all" baseline="0" dirty="0"/>
            <a:t>Crafting the Strategy</a:t>
          </a:r>
        </a:p>
      </dsp:txBody>
      <dsp:txXfrm rot="-10800000">
        <a:off x="0" y="1908760"/>
        <a:ext cx="7886700" cy="337910"/>
      </dsp:txXfrm>
    </dsp:sp>
    <dsp:sp modelId="{3909DE6D-9395-4C59-9B19-28150A50E474}">
      <dsp:nvSpPr>
        <dsp:cNvPr id="0" name=""/>
        <dsp:cNvSpPr/>
      </dsp:nvSpPr>
      <dsp:spPr>
        <a:xfrm>
          <a:off x="0" y="2233970"/>
          <a:ext cx="3943349" cy="287849"/>
        </a:xfrm>
        <a:prstGeom prst="rect">
          <a:avLst/>
        </a:prstGeom>
        <a:solidFill>
          <a:schemeClr val="accent5">
            <a:tint val="40000"/>
            <a:alpha val="90000"/>
            <a:hueOff val="-3063528"/>
            <a:satOff val="-10378"/>
            <a:lumOff val="-1331"/>
            <a:alphaOff val="0"/>
          </a:schemeClr>
        </a:solidFill>
        <a:ln w="12700" cap="flat" cmpd="sng" algn="ctr">
          <a:solidFill>
            <a:schemeClr val="bg1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Club Planning Workshop</a:t>
          </a:r>
        </a:p>
      </dsp:txBody>
      <dsp:txXfrm>
        <a:off x="0" y="2233970"/>
        <a:ext cx="3943349" cy="287849"/>
      </dsp:txXfrm>
    </dsp:sp>
    <dsp:sp modelId="{95A344BF-6BD0-4B67-8B58-C652DD06B023}">
      <dsp:nvSpPr>
        <dsp:cNvPr id="0" name=""/>
        <dsp:cNvSpPr/>
      </dsp:nvSpPr>
      <dsp:spPr>
        <a:xfrm>
          <a:off x="3943350" y="2233970"/>
          <a:ext cx="3943349" cy="287849"/>
        </a:xfrm>
        <a:prstGeom prst="rect">
          <a:avLst/>
        </a:prstGeom>
        <a:solidFill>
          <a:schemeClr val="accent5">
            <a:tint val="40000"/>
            <a:alpha val="90000"/>
            <a:hueOff val="-3676234"/>
            <a:satOff val="-12454"/>
            <a:lumOff val="-1597"/>
            <a:alphaOff val="0"/>
          </a:schemeClr>
        </a:solidFill>
        <a:ln w="12700" cap="flat" cmpd="sng" algn="ctr">
          <a:solidFill>
            <a:schemeClr val="bg1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Ongoing Consultation</a:t>
          </a:r>
        </a:p>
      </dsp:txBody>
      <dsp:txXfrm>
        <a:off x="3943350" y="2233970"/>
        <a:ext cx="3943349" cy="287849"/>
      </dsp:txXfrm>
    </dsp:sp>
    <dsp:sp modelId="{9846E3FD-0ECB-4C8D-95A6-C7168C3BC8D0}">
      <dsp:nvSpPr>
        <dsp:cNvPr id="0" name=""/>
        <dsp:cNvSpPr/>
      </dsp:nvSpPr>
      <dsp:spPr>
        <a:xfrm rot="10800000">
          <a:off x="0" y="955442"/>
          <a:ext cx="7886700" cy="962707"/>
        </a:xfrm>
        <a:prstGeom prst="upArrowCallout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cap="all" baseline="0" dirty="0"/>
            <a:t>Doing the Groundwork</a:t>
          </a:r>
        </a:p>
      </dsp:txBody>
      <dsp:txXfrm rot="-10800000">
        <a:off x="0" y="955442"/>
        <a:ext cx="7886700" cy="337910"/>
      </dsp:txXfrm>
    </dsp:sp>
    <dsp:sp modelId="{09A21E0F-4EC7-441E-8A30-FD612B661943}">
      <dsp:nvSpPr>
        <dsp:cNvPr id="0" name=""/>
        <dsp:cNvSpPr/>
      </dsp:nvSpPr>
      <dsp:spPr>
        <a:xfrm>
          <a:off x="0" y="1280652"/>
          <a:ext cx="3943349" cy="287849"/>
        </a:xfrm>
        <a:prstGeom prst="rect">
          <a:avLst/>
        </a:prstGeom>
        <a:solidFill>
          <a:schemeClr val="accent5">
            <a:tint val="40000"/>
            <a:alpha val="90000"/>
            <a:hueOff val="-4288939"/>
            <a:satOff val="-14529"/>
            <a:lumOff val="-1863"/>
            <a:alphaOff val="0"/>
          </a:schemeClr>
        </a:solidFill>
        <a:ln w="12700" cap="flat" cmpd="sng" algn="ctr">
          <a:solidFill>
            <a:schemeClr val="bg1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Completing Groundwork Actions</a:t>
          </a:r>
        </a:p>
      </dsp:txBody>
      <dsp:txXfrm>
        <a:off x="0" y="1280652"/>
        <a:ext cx="3943349" cy="287849"/>
      </dsp:txXfrm>
    </dsp:sp>
    <dsp:sp modelId="{85DD339B-31A5-4153-B4B7-9569C2A3F110}">
      <dsp:nvSpPr>
        <dsp:cNvPr id="0" name=""/>
        <dsp:cNvSpPr/>
      </dsp:nvSpPr>
      <dsp:spPr>
        <a:xfrm>
          <a:off x="3943350" y="1280652"/>
          <a:ext cx="3943349" cy="287849"/>
        </a:xfrm>
        <a:prstGeom prst="rect">
          <a:avLst/>
        </a:prstGeom>
        <a:solidFill>
          <a:schemeClr val="accent5">
            <a:tint val="40000"/>
            <a:alpha val="90000"/>
            <a:hueOff val="-4901646"/>
            <a:satOff val="-16605"/>
            <a:lumOff val="-2129"/>
            <a:alphaOff val="0"/>
          </a:schemeClr>
        </a:solidFill>
        <a:ln w="12700" cap="flat" cmpd="sng" algn="ctr">
          <a:solidFill>
            <a:schemeClr val="bg1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Planning Team Meeting</a:t>
          </a:r>
        </a:p>
      </dsp:txBody>
      <dsp:txXfrm>
        <a:off x="3943350" y="1280652"/>
        <a:ext cx="3943349" cy="287849"/>
      </dsp:txXfrm>
    </dsp:sp>
    <dsp:sp modelId="{3B697DD5-A548-4E6F-98CE-F2C561998BD4}">
      <dsp:nvSpPr>
        <dsp:cNvPr id="0" name=""/>
        <dsp:cNvSpPr/>
      </dsp:nvSpPr>
      <dsp:spPr>
        <a:xfrm rot="10800000">
          <a:off x="0" y="2124"/>
          <a:ext cx="7886700" cy="962707"/>
        </a:xfrm>
        <a:prstGeom prst="upArrowCallou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905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cap="all" baseline="0" dirty="0"/>
            <a:t>Getting Started</a:t>
          </a:r>
        </a:p>
      </dsp:txBody>
      <dsp:txXfrm rot="-10800000">
        <a:off x="0" y="2124"/>
        <a:ext cx="7886700" cy="337910"/>
      </dsp:txXfrm>
    </dsp:sp>
    <dsp:sp modelId="{B993628F-B663-49F9-9F8D-EBB59A16455D}">
      <dsp:nvSpPr>
        <dsp:cNvPr id="0" name=""/>
        <dsp:cNvSpPr/>
      </dsp:nvSpPr>
      <dsp:spPr>
        <a:xfrm>
          <a:off x="3850" y="327334"/>
          <a:ext cx="2626332" cy="287849"/>
        </a:xfrm>
        <a:prstGeom prst="rect">
          <a:avLst/>
        </a:prstGeom>
        <a:solidFill>
          <a:schemeClr val="accent5">
            <a:tint val="40000"/>
            <a:alpha val="90000"/>
            <a:hueOff val="-5514351"/>
            <a:satOff val="-18681"/>
            <a:lumOff val="-2396"/>
            <a:alphaOff val="0"/>
          </a:schemeClr>
        </a:solidFill>
        <a:ln w="12700" cap="flat" cmpd="sng" algn="ctr">
          <a:solidFill>
            <a:schemeClr val="bg1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Expression of Interest</a:t>
          </a:r>
        </a:p>
      </dsp:txBody>
      <dsp:txXfrm>
        <a:off x="3850" y="327334"/>
        <a:ext cx="2626332" cy="287849"/>
      </dsp:txXfrm>
    </dsp:sp>
    <dsp:sp modelId="{947AA07C-AEE5-4541-A3FA-36745AD9CC26}">
      <dsp:nvSpPr>
        <dsp:cNvPr id="0" name=""/>
        <dsp:cNvSpPr/>
      </dsp:nvSpPr>
      <dsp:spPr>
        <a:xfrm>
          <a:off x="2630183" y="327334"/>
          <a:ext cx="2626332" cy="287849"/>
        </a:xfrm>
        <a:prstGeom prst="rect">
          <a:avLst/>
        </a:prstGeom>
        <a:solidFill>
          <a:schemeClr val="accent5">
            <a:tint val="40000"/>
            <a:alpha val="90000"/>
            <a:hueOff val="-6127056"/>
            <a:satOff val="-20756"/>
            <a:lumOff val="-2662"/>
            <a:alphaOff val="0"/>
          </a:schemeClr>
        </a:solidFill>
        <a:ln w="12700" cap="flat" cmpd="sng" algn="ctr">
          <a:solidFill>
            <a:schemeClr val="bg1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Coordinator Appointed</a:t>
          </a:r>
        </a:p>
      </dsp:txBody>
      <dsp:txXfrm>
        <a:off x="2630183" y="327334"/>
        <a:ext cx="2626332" cy="287849"/>
      </dsp:txXfrm>
    </dsp:sp>
    <dsp:sp modelId="{EA78EA2A-A7DB-4E55-8D0D-899FDA911991}">
      <dsp:nvSpPr>
        <dsp:cNvPr id="0" name=""/>
        <dsp:cNvSpPr/>
      </dsp:nvSpPr>
      <dsp:spPr>
        <a:xfrm>
          <a:off x="5256516" y="327334"/>
          <a:ext cx="2626332" cy="287849"/>
        </a:xfrm>
        <a:prstGeom prst="rect">
          <a:avLst/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Introductory Contact</a:t>
          </a:r>
        </a:p>
      </dsp:txBody>
      <dsp:txXfrm>
        <a:off x="5256516" y="327334"/>
        <a:ext cx="2626332" cy="28784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796C5A-F7E4-4DF8-922C-E71D04CAA0AF}">
      <dsp:nvSpPr>
        <dsp:cNvPr id="0" name=""/>
        <dsp:cNvSpPr/>
      </dsp:nvSpPr>
      <dsp:spPr>
        <a:xfrm>
          <a:off x="0" y="3817520"/>
          <a:ext cx="7886700" cy="62594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cap="all" baseline="0"/>
            <a:t>Achieving Results</a:t>
          </a:r>
        </a:p>
      </dsp:txBody>
      <dsp:txXfrm>
        <a:off x="0" y="3817520"/>
        <a:ext cx="7886700" cy="338011"/>
      </dsp:txXfrm>
    </dsp:sp>
    <dsp:sp modelId="{387F7603-2089-4198-9ECC-F91FA3C0B152}">
      <dsp:nvSpPr>
        <dsp:cNvPr id="0" name=""/>
        <dsp:cNvSpPr/>
      </dsp:nvSpPr>
      <dsp:spPr>
        <a:xfrm>
          <a:off x="3850" y="4140889"/>
          <a:ext cx="2626332" cy="287935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Implementation</a:t>
          </a:r>
        </a:p>
      </dsp:txBody>
      <dsp:txXfrm>
        <a:off x="3850" y="4140889"/>
        <a:ext cx="2626332" cy="287935"/>
      </dsp:txXfrm>
    </dsp:sp>
    <dsp:sp modelId="{5EB10FED-DC53-4030-BA3B-EB5F10C29A2C}">
      <dsp:nvSpPr>
        <dsp:cNvPr id="0" name=""/>
        <dsp:cNvSpPr/>
      </dsp:nvSpPr>
      <dsp:spPr>
        <a:xfrm>
          <a:off x="2630183" y="4140889"/>
          <a:ext cx="2626332" cy="287935"/>
        </a:xfrm>
        <a:prstGeom prst="rect">
          <a:avLst/>
        </a:prstGeom>
        <a:solidFill>
          <a:schemeClr val="accent5">
            <a:tint val="40000"/>
            <a:alpha val="90000"/>
            <a:hueOff val="-612706"/>
            <a:satOff val="-2076"/>
            <a:lumOff val="-266"/>
            <a:alphaOff val="0"/>
          </a:schemeClr>
        </a:solidFill>
        <a:ln w="12700" cap="flat" cmpd="sng" algn="ctr">
          <a:solidFill>
            <a:schemeClr val="bg1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Mid-point Review</a:t>
          </a:r>
        </a:p>
      </dsp:txBody>
      <dsp:txXfrm>
        <a:off x="2630183" y="4140889"/>
        <a:ext cx="2626332" cy="287935"/>
      </dsp:txXfrm>
    </dsp:sp>
    <dsp:sp modelId="{E0317268-446B-40B9-B897-FB4DD3A608CA}">
      <dsp:nvSpPr>
        <dsp:cNvPr id="0" name=""/>
        <dsp:cNvSpPr/>
      </dsp:nvSpPr>
      <dsp:spPr>
        <a:xfrm>
          <a:off x="5256516" y="4140889"/>
          <a:ext cx="2626332" cy="287935"/>
        </a:xfrm>
        <a:prstGeom prst="rect">
          <a:avLst/>
        </a:prstGeom>
        <a:solidFill>
          <a:schemeClr val="accent5">
            <a:tint val="40000"/>
            <a:alpha val="90000"/>
            <a:hueOff val="-1225411"/>
            <a:satOff val="-4151"/>
            <a:lumOff val="-532"/>
            <a:alphaOff val="0"/>
          </a:schemeClr>
        </a:solidFill>
        <a:ln w="12700" cap="flat" cmpd="sng" algn="ctr">
          <a:solidFill>
            <a:schemeClr val="bg1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Full-term Review</a:t>
          </a:r>
        </a:p>
      </dsp:txBody>
      <dsp:txXfrm>
        <a:off x="5256516" y="4140889"/>
        <a:ext cx="2626332" cy="287935"/>
      </dsp:txXfrm>
    </dsp:sp>
    <dsp:sp modelId="{40CA3B19-6222-4F54-B72A-2E60C3341DDC}">
      <dsp:nvSpPr>
        <dsp:cNvPr id="0" name=""/>
        <dsp:cNvSpPr/>
      </dsp:nvSpPr>
      <dsp:spPr>
        <a:xfrm rot="10800000">
          <a:off x="0" y="2862078"/>
          <a:ext cx="7886700" cy="962707"/>
        </a:xfrm>
        <a:prstGeom prst="upArrowCallout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cap="all" baseline="0" dirty="0"/>
            <a:t>Writing the Plan</a:t>
          </a:r>
        </a:p>
      </dsp:txBody>
      <dsp:txXfrm rot="-10800000">
        <a:off x="0" y="2862078"/>
        <a:ext cx="7886700" cy="337910"/>
      </dsp:txXfrm>
    </dsp:sp>
    <dsp:sp modelId="{1029D0C1-B506-45C9-9A85-ED2B4CD5E6CD}">
      <dsp:nvSpPr>
        <dsp:cNvPr id="0" name=""/>
        <dsp:cNvSpPr/>
      </dsp:nvSpPr>
      <dsp:spPr>
        <a:xfrm>
          <a:off x="0" y="3187288"/>
          <a:ext cx="3943349" cy="287849"/>
        </a:xfrm>
        <a:prstGeom prst="rect">
          <a:avLst/>
        </a:prstGeom>
        <a:solidFill>
          <a:schemeClr val="accent5">
            <a:tint val="40000"/>
            <a:alpha val="90000"/>
            <a:hueOff val="-1838117"/>
            <a:satOff val="-6227"/>
            <a:lumOff val="-799"/>
            <a:alphaOff val="0"/>
          </a:schemeClr>
        </a:solidFill>
        <a:ln w="12700" cap="flat" cmpd="sng" algn="ctr">
          <a:solidFill>
            <a:schemeClr val="bg1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Drafting the Club Plan</a:t>
          </a:r>
        </a:p>
      </dsp:txBody>
      <dsp:txXfrm>
        <a:off x="0" y="3187288"/>
        <a:ext cx="3943349" cy="287849"/>
      </dsp:txXfrm>
    </dsp:sp>
    <dsp:sp modelId="{0C350793-3DB8-4CC4-9BD9-631C13DE8F1F}">
      <dsp:nvSpPr>
        <dsp:cNvPr id="0" name=""/>
        <dsp:cNvSpPr/>
      </dsp:nvSpPr>
      <dsp:spPr>
        <a:xfrm>
          <a:off x="3943350" y="3187288"/>
          <a:ext cx="3943349" cy="287849"/>
        </a:xfrm>
        <a:prstGeom prst="rect">
          <a:avLst/>
        </a:prstGeom>
        <a:solidFill>
          <a:schemeClr val="accent5">
            <a:tint val="40000"/>
            <a:alpha val="90000"/>
            <a:hueOff val="-2450823"/>
            <a:satOff val="-8303"/>
            <a:lumOff val="-1065"/>
            <a:alphaOff val="0"/>
          </a:schemeClr>
        </a:solidFill>
        <a:ln w="12700" cap="flat" cmpd="sng" algn="ctr">
          <a:solidFill>
            <a:schemeClr val="bg1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Launching the Club Plan</a:t>
          </a:r>
        </a:p>
      </dsp:txBody>
      <dsp:txXfrm>
        <a:off x="3943350" y="3187288"/>
        <a:ext cx="3943349" cy="287849"/>
      </dsp:txXfrm>
    </dsp:sp>
    <dsp:sp modelId="{7C3E1ABD-12D8-4412-A633-A61F2146BCB5}">
      <dsp:nvSpPr>
        <dsp:cNvPr id="0" name=""/>
        <dsp:cNvSpPr/>
      </dsp:nvSpPr>
      <dsp:spPr>
        <a:xfrm rot="10800000">
          <a:off x="0" y="1908760"/>
          <a:ext cx="7886700" cy="962707"/>
        </a:xfrm>
        <a:prstGeom prst="upArrowCallou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cap="all" baseline="0" dirty="0"/>
            <a:t>Crafting the Strategy</a:t>
          </a:r>
        </a:p>
      </dsp:txBody>
      <dsp:txXfrm rot="-10800000">
        <a:off x="0" y="1908760"/>
        <a:ext cx="7886700" cy="337910"/>
      </dsp:txXfrm>
    </dsp:sp>
    <dsp:sp modelId="{3909DE6D-9395-4C59-9B19-28150A50E474}">
      <dsp:nvSpPr>
        <dsp:cNvPr id="0" name=""/>
        <dsp:cNvSpPr/>
      </dsp:nvSpPr>
      <dsp:spPr>
        <a:xfrm>
          <a:off x="0" y="2233970"/>
          <a:ext cx="3943349" cy="287849"/>
        </a:xfrm>
        <a:prstGeom prst="rect">
          <a:avLst/>
        </a:prstGeom>
        <a:solidFill>
          <a:schemeClr val="accent5">
            <a:tint val="40000"/>
            <a:alpha val="90000"/>
            <a:hueOff val="-3063528"/>
            <a:satOff val="-10378"/>
            <a:lumOff val="-1331"/>
            <a:alphaOff val="0"/>
          </a:schemeClr>
        </a:solidFill>
        <a:ln w="12700" cap="flat" cmpd="sng" algn="ctr">
          <a:solidFill>
            <a:schemeClr val="bg1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Club Planning Workshop</a:t>
          </a:r>
        </a:p>
      </dsp:txBody>
      <dsp:txXfrm>
        <a:off x="0" y="2233970"/>
        <a:ext cx="3943349" cy="287849"/>
      </dsp:txXfrm>
    </dsp:sp>
    <dsp:sp modelId="{95A344BF-6BD0-4B67-8B58-C652DD06B023}">
      <dsp:nvSpPr>
        <dsp:cNvPr id="0" name=""/>
        <dsp:cNvSpPr/>
      </dsp:nvSpPr>
      <dsp:spPr>
        <a:xfrm>
          <a:off x="3943350" y="2233970"/>
          <a:ext cx="3943349" cy="287849"/>
        </a:xfrm>
        <a:prstGeom prst="rect">
          <a:avLst/>
        </a:prstGeom>
        <a:solidFill>
          <a:schemeClr val="accent5">
            <a:tint val="40000"/>
            <a:alpha val="90000"/>
            <a:hueOff val="-3676234"/>
            <a:satOff val="-12454"/>
            <a:lumOff val="-1597"/>
            <a:alphaOff val="0"/>
          </a:schemeClr>
        </a:solidFill>
        <a:ln w="12700" cap="flat" cmpd="sng" algn="ctr">
          <a:solidFill>
            <a:schemeClr val="bg1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Ongoing Consultation</a:t>
          </a:r>
        </a:p>
      </dsp:txBody>
      <dsp:txXfrm>
        <a:off x="3943350" y="2233970"/>
        <a:ext cx="3943349" cy="287849"/>
      </dsp:txXfrm>
    </dsp:sp>
    <dsp:sp modelId="{9846E3FD-0ECB-4C8D-95A6-C7168C3BC8D0}">
      <dsp:nvSpPr>
        <dsp:cNvPr id="0" name=""/>
        <dsp:cNvSpPr/>
      </dsp:nvSpPr>
      <dsp:spPr>
        <a:xfrm rot="10800000">
          <a:off x="0" y="955442"/>
          <a:ext cx="7886700" cy="962707"/>
        </a:xfrm>
        <a:prstGeom prst="upArrowCallout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cap="all" baseline="0" dirty="0"/>
            <a:t>Doing the Groundwork</a:t>
          </a:r>
        </a:p>
      </dsp:txBody>
      <dsp:txXfrm rot="-10800000">
        <a:off x="0" y="955442"/>
        <a:ext cx="7886700" cy="337910"/>
      </dsp:txXfrm>
    </dsp:sp>
    <dsp:sp modelId="{09A21E0F-4EC7-441E-8A30-FD612B661943}">
      <dsp:nvSpPr>
        <dsp:cNvPr id="0" name=""/>
        <dsp:cNvSpPr/>
      </dsp:nvSpPr>
      <dsp:spPr>
        <a:xfrm>
          <a:off x="0" y="1280652"/>
          <a:ext cx="3943349" cy="287849"/>
        </a:xfrm>
        <a:prstGeom prst="rect">
          <a:avLst/>
        </a:prstGeom>
        <a:solidFill>
          <a:schemeClr val="accent5">
            <a:tint val="40000"/>
            <a:alpha val="90000"/>
            <a:hueOff val="-4288939"/>
            <a:satOff val="-14529"/>
            <a:lumOff val="-1863"/>
            <a:alphaOff val="0"/>
          </a:schemeClr>
        </a:solidFill>
        <a:ln w="12700" cap="flat" cmpd="sng" algn="ctr">
          <a:solidFill>
            <a:schemeClr val="bg1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Completing Groundwork Actions</a:t>
          </a:r>
        </a:p>
      </dsp:txBody>
      <dsp:txXfrm>
        <a:off x="0" y="1280652"/>
        <a:ext cx="3943349" cy="287849"/>
      </dsp:txXfrm>
    </dsp:sp>
    <dsp:sp modelId="{85DD339B-31A5-4153-B4B7-9569C2A3F110}">
      <dsp:nvSpPr>
        <dsp:cNvPr id="0" name=""/>
        <dsp:cNvSpPr/>
      </dsp:nvSpPr>
      <dsp:spPr>
        <a:xfrm>
          <a:off x="3943350" y="1280652"/>
          <a:ext cx="3943349" cy="287849"/>
        </a:xfrm>
        <a:prstGeom prst="rect">
          <a:avLst/>
        </a:prstGeom>
        <a:solidFill>
          <a:schemeClr val="accent5">
            <a:tint val="40000"/>
            <a:alpha val="90000"/>
            <a:hueOff val="-4901646"/>
            <a:satOff val="-16605"/>
            <a:lumOff val="-2129"/>
            <a:alphaOff val="0"/>
          </a:schemeClr>
        </a:solidFill>
        <a:ln w="12700" cap="flat" cmpd="sng" algn="ctr">
          <a:solidFill>
            <a:schemeClr val="bg1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Planning Team Meeting</a:t>
          </a:r>
        </a:p>
      </dsp:txBody>
      <dsp:txXfrm>
        <a:off x="3943350" y="1280652"/>
        <a:ext cx="3943349" cy="287849"/>
      </dsp:txXfrm>
    </dsp:sp>
    <dsp:sp modelId="{3B697DD5-A548-4E6F-98CE-F2C561998BD4}">
      <dsp:nvSpPr>
        <dsp:cNvPr id="0" name=""/>
        <dsp:cNvSpPr/>
      </dsp:nvSpPr>
      <dsp:spPr>
        <a:xfrm rot="10800000">
          <a:off x="0" y="2124"/>
          <a:ext cx="7886700" cy="962707"/>
        </a:xfrm>
        <a:prstGeom prst="upArrowCallou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905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cap="all" baseline="0" dirty="0"/>
            <a:t>Getting Started</a:t>
          </a:r>
        </a:p>
      </dsp:txBody>
      <dsp:txXfrm rot="-10800000">
        <a:off x="0" y="2124"/>
        <a:ext cx="7886700" cy="337910"/>
      </dsp:txXfrm>
    </dsp:sp>
    <dsp:sp modelId="{B993628F-B663-49F9-9F8D-EBB59A16455D}">
      <dsp:nvSpPr>
        <dsp:cNvPr id="0" name=""/>
        <dsp:cNvSpPr/>
      </dsp:nvSpPr>
      <dsp:spPr>
        <a:xfrm>
          <a:off x="3850" y="327334"/>
          <a:ext cx="2626332" cy="287849"/>
        </a:xfrm>
        <a:prstGeom prst="rect">
          <a:avLst/>
        </a:prstGeom>
        <a:solidFill>
          <a:schemeClr val="accent5">
            <a:tint val="40000"/>
            <a:alpha val="90000"/>
            <a:hueOff val="-5514351"/>
            <a:satOff val="-18681"/>
            <a:lumOff val="-2396"/>
            <a:alphaOff val="0"/>
          </a:schemeClr>
        </a:solidFill>
        <a:ln w="12700" cap="flat" cmpd="sng" algn="ctr">
          <a:solidFill>
            <a:schemeClr val="bg1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Expression of Interest</a:t>
          </a:r>
        </a:p>
      </dsp:txBody>
      <dsp:txXfrm>
        <a:off x="3850" y="327334"/>
        <a:ext cx="2626332" cy="287849"/>
      </dsp:txXfrm>
    </dsp:sp>
    <dsp:sp modelId="{947AA07C-AEE5-4541-A3FA-36745AD9CC26}">
      <dsp:nvSpPr>
        <dsp:cNvPr id="0" name=""/>
        <dsp:cNvSpPr/>
      </dsp:nvSpPr>
      <dsp:spPr>
        <a:xfrm>
          <a:off x="2630183" y="327334"/>
          <a:ext cx="2626332" cy="287849"/>
        </a:xfrm>
        <a:prstGeom prst="rect">
          <a:avLst/>
        </a:prstGeom>
        <a:solidFill>
          <a:schemeClr val="accent5">
            <a:tint val="40000"/>
            <a:alpha val="90000"/>
            <a:hueOff val="-6127056"/>
            <a:satOff val="-20756"/>
            <a:lumOff val="-2662"/>
            <a:alphaOff val="0"/>
          </a:schemeClr>
        </a:solidFill>
        <a:ln w="12700" cap="flat" cmpd="sng" algn="ctr">
          <a:solidFill>
            <a:schemeClr val="bg1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Coordinator Appointed</a:t>
          </a:r>
        </a:p>
      </dsp:txBody>
      <dsp:txXfrm>
        <a:off x="2630183" y="327334"/>
        <a:ext cx="2626332" cy="287849"/>
      </dsp:txXfrm>
    </dsp:sp>
    <dsp:sp modelId="{EA78EA2A-A7DB-4E55-8D0D-899FDA911991}">
      <dsp:nvSpPr>
        <dsp:cNvPr id="0" name=""/>
        <dsp:cNvSpPr/>
      </dsp:nvSpPr>
      <dsp:spPr>
        <a:xfrm>
          <a:off x="5256516" y="327334"/>
          <a:ext cx="2626332" cy="287849"/>
        </a:xfrm>
        <a:prstGeom prst="rect">
          <a:avLst/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Introductory Contact</a:t>
          </a:r>
        </a:p>
      </dsp:txBody>
      <dsp:txXfrm>
        <a:off x="5256516" y="327334"/>
        <a:ext cx="2626332" cy="2878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9566E2-3AD7-49AF-9701-EE18587A34F0}" type="datetimeFigureOut">
              <a:rPr lang="en-IE" smtClean="0"/>
              <a:t>01/05/2020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28650"/>
            <a:ext cx="5486400" cy="4114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5084763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AC8EF7-1407-44E7-BA52-F858BF79EA0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16189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endParaRPr lang="en-IE" b="0" u="none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AC8EF7-1407-44E7-BA52-F858BF79EA08}" type="slidenum">
              <a:rPr lang="en-IE" smtClean="0"/>
              <a:t>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220920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IE" b="1" u="sng" dirty="0">
                <a:latin typeface="+mj-lt"/>
              </a:rPr>
              <a:t>Pre-Workshop Actions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IE" dirty="0">
                <a:latin typeface="+mj-lt"/>
              </a:rPr>
              <a:t>Update Club Name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endParaRPr lang="en-IE" dirty="0">
              <a:latin typeface="+mj-lt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en-IE" b="1" u="sng" dirty="0">
                <a:latin typeface="+mj-lt"/>
              </a:rPr>
              <a:t>Notes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IE" b="0" i="1" u="none" dirty="0">
                <a:latin typeface="+mj-lt"/>
              </a:rPr>
              <a:t>Introduction - Club Chairperson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IE" b="0" u="none" dirty="0">
                <a:latin typeface="+mj-lt"/>
              </a:rPr>
              <a:t>Brief outline of why the Club is putting a Plan in place - t</a:t>
            </a:r>
            <a:r>
              <a:rPr lang="en-IE" altLang="en-US" sz="1200" dirty="0">
                <a:latin typeface="+mj-lt"/>
              </a:rPr>
              <a:t>o outline the objectives for the Club over the next 3 years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IE" altLang="en-US" sz="1200" dirty="0">
                <a:latin typeface="+mj-lt"/>
              </a:rPr>
              <a:t>Define what the Plan will be for the Club: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IE" altLang="en-US" sz="1200" dirty="0">
                <a:latin typeface="+mj-lt"/>
              </a:rPr>
              <a:t>To be developed by the Club and for the Club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IE" altLang="en-US" sz="1200" dirty="0">
                <a:latin typeface="+mj-lt"/>
              </a:rPr>
              <a:t>To be reviewed on an ongoing basis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IE" altLang="en-US" sz="1200" dirty="0">
                <a:latin typeface="+mj-lt"/>
              </a:rPr>
              <a:t>It will be a practical document direct the Clubs work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IE" altLang="en-US" dirty="0">
              <a:latin typeface="+mj-lt"/>
              <a:ea typeface="ＭＳ Ｐゴシック" panose="020B0600070205080204" pitchFamily="34" charset="-128"/>
            </a:endParaRP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487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0487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0487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0487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0487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048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7CC63E-2E89-4C85-906A-1601BA1B79C0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048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71648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IE" b="1" u="sng" dirty="0">
                <a:latin typeface="+mj-lt"/>
              </a:rPr>
              <a:t>Notes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IE" b="0" i="1" u="none" dirty="0">
                <a:latin typeface="+mj-lt"/>
              </a:rPr>
              <a:t>The Club Planning Process - Club Plan Facilitator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IE" b="0" u="none" dirty="0">
                <a:latin typeface="+mj-lt"/>
              </a:rPr>
              <a:t>Run through of the </a:t>
            </a:r>
            <a:r>
              <a:rPr lang="en-IE" b="1" i="1" u="none" dirty="0">
                <a:latin typeface="+mj-lt"/>
              </a:rPr>
              <a:t>12 steps </a:t>
            </a:r>
            <a:r>
              <a:rPr lang="en-IE" b="0" i="0" u="none" dirty="0">
                <a:latin typeface="+mj-lt"/>
              </a:rPr>
              <a:t>across </a:t>
            </a:r>
            <a:r>
              <a:rPr lang="en-IE" b="1" i="1" u="none" dirty="0">
                <a:latin typeface="+mj-lt"/>
              </a:rPr>
              <a:t>five phases</a:t>
            </a:r>
            <a:r>
              <a:rPr lang="en-IE" b="0" i="0" u="none" dirty="0">
                <a:latin typeface="+mj-lt"/>
              </a:rPr>
              <a:t> that should be completed in developing a three-year Club Development Plan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IE" b="0" i="0" u="none" dirty="0">
                <a:latin typeface="+mj-lt"/>
              </a:rPr>
              <a:t>Highlight that while there is still significant work to be done, the Club has already completed a lot of work to get to the Club Planning Workshop which is the mid-point in the process.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IE" b="0" i="0" u="none" dirty="0">
                <a:latin typeface="+mj-lt"/>
              </a:rPr>
              <a:t>Emphasise that once the Plan is launch, the “real” work begins when the Plan is being implemented – this is the only way to make the process a success. </a:t>
            </a:r>
            <a:endParaRPr lang="en-IE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AC8EF7-1407-44E7-BA52-F858BF79EA08}" type="slidenum">
              <a:rPr lang="en-IE" smtClean="0"/>
              <a:t>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918447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IE" b="1" u="sng" dirty="0">
                <a:latin typeface="+mj-lt"/>
              </a:rPr>
              <a:t>Notes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IE" b="0" i="1" u="none" dirty="0">
                <a:latin typeface="+mj-lt"/>
              </a:rPr>
              <a:t>The Club Planning Process - Club Plan Facilitator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IE" b="0" u="none" dirty="0">
                <a:latin typeface="+mj-lt"/>
              </a:rPr>
              <a:t>Run through of the </a:t>
            </a:r>
            <a:r>
              <a:rPr lang="en-IE" b="1" i="1" u="none" dirty="0">
                <a:latin typeface="+mj-lt"/>
              </a:rPr>
              <a:t>12 steps </a:t>
            </a:r>
            <a:r>
              <a:rPr lang="en-IE" b="0" i="0" u="none" dirty="0">
                <a:latin typeface="+mj-lt"/>
              </a:rPr>
              <a:t>across </a:t>
            </a:r>
            <a:r>
              <a:rPr lang="en-IE" b="1" i="1" u="none" dirty="0">
                <a:latin typeface="+mj-lt"/>
              </a:rPr>
              <a:t>five phases</a:t>
            </a:r>
            <a:r>
              <a:rPr lang="en-IE" b="0" i="0" u="none" dirty="0">
                <a:latin typeface="+mj-lt"/>
              </a:rPr>
              <a:t> that should be completed in developing a three-year Club Development Plan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IE" b="0" i="0" u="none" dirty="0">
                <a:latin typeface="+mj-lt"/>
              </a:rPr>
              <a:t>Highlight that while there is still significant work to be done, the Club has already completed a lot of work to get to the Club Planning Workshop which is the mid-point in the process.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IE" b="0" i="0" u="none" dirty="0">
                <a:latin typeface="+mj-lt"/>
              </a:rPr>
              <a:t>Emphasise that once the Plan is launch, the “real” work begins when the Plan is being implemented – this is the only way to make the process a success. </a:t>
            </a:r>
            <a:endParaRPr lang="en-IE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AC8EF7-1407-44E7-BA52-F858BF79EA08}" type="slidenum">
              <a:rPr lang="en-IE" smtClean="0"/>
              <a:t>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398507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61950" indent="-361950"/>
            <a:r>
              <a:rPr lang="en-IE" altLang="en-US" b="1" dirty="0">
                <a:latin typeface="+mj-lt"/>
              </a:rPr>
              <a:t>Notes</a:t>
            </a:r>
          </a:p>
          <a:p>
            <a:pPr marL="361950" indent="-361950"/>
            <a:r>
              <a:rPr lang="en-IE" altLang="en-US" b="0" i="1" dirty="0">
                <a:latin typeface="+mj-lt"/>
              </a:rPr>
              <a:t>Discussion Areas – Club Planning Facilitator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altLang="en-US" b="0" dirty="0">
                <a:latin typeface="+mj-lt"/>
              </a:rPr>
              <a:t>The main part of the Workshop is the 3 discussions within it.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altLang="en-US" b="0" dirty="0">
                <a:latin typeface="+mj-lt"/>
              </a:rPr>
              <a:t>The topics of these workshops are based on the Five Foundations of a Well-Run Club, listed on the screen at the start of the slide*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altLang="en-US" b="0" dirty="0">
                <a:latin typeface="+mj-lt"/>
              </a:rPr>
              <a:t>Coaching &amp; Games is split into two – adult and juvenile – due to its importance and the variance between the age groups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altLang="en-US" b="0" dirty="0">
                <a:latin typeface="+mj-lt"/>
              </a:rPr>
              <a:t>Facilitate the discussion throughout the next 60 – 90 minutes: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IE" altLang="en-US" b="0" dirty="0">
                <a:latin typeface="+mj-lt"/>
              </a:rPr>
              <a:t>Early in each discussion workshop, pause it to get some early feedback from one or two tables – this will focus the mind and makes sure everyone is on the right track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IE" altLang="en-US" b="0" dirty="0">
                <a:latin typeface="+mj-lt"/>
              </a:rPr>
              <a:t>Explain that all their suggestions will be collected at the end of the night but at the end of each discussion, they will be asked to share either: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IE" altLang="en-US" b="0" dirty="0">
                <a:latin typeface="+mj-lt"/>
              </a:rPr>
              <a:t>A maximum of three things to continue doing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IE" altLang="en-US" b="0" dirty="0">
                <a:latin typeface="+mj-lt"/>
              </a:rPr>
              <a:t>A maximum of three things to start doing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IE" altLang="en-US" b="0" dirty="0">
                <a:latin typeface="+mj-lt"/>
              </a:rPr>
              <a:t>The one thing to stop doing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IE" altLang="en-US" b="0" dirty="0">
                <a:latin typeface="+mj-lt"/>
              </a:rPr>
              <a:t>Go to a different table / group for each of the above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IE" altLang="en-US" b="0" dirty="0">
                <a:latin typeface="+mj-lt"/>
              </a:rPr>
              <a:t>Explain that if anyone has anything they would like to suggest to the Club Plan Steering Committee and they don’t get a chance on the night due to looking at a different topic / not thinking of it in time etc., they can note it in the relevant section of the Feedback Booklet</a:t>
            </a:r>
          </a:p>
          <a:p>
            <a:pPr marL="914400" lvl="2" indent="0">
              <a:buFont typeface="Arial" panose="020B0604020202020204" pitchFamily="34" charset="0"/>
              <a:buNone/>
            </a:pPr>
            <a:endParaRPr lang="en-IE" altLang="en-US" b="0" dirty="0">
              <a:latin typeface="+mj-lt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IE" altLang="en-US" b="0" dirty="0">
                <a:latin typeface="+mj-lt"/>
              </a:rPr>
              <a:t>* There is one simple animation on this slide moving from the Five Foundations of a Well-Run Club to then visually represent the three discussion workshops as well as allocating topics to tables</a:t>
            </a:r>
            <a:endParaRPr lang="en-IE" altLang="en-US" sz="800" dirty="0">
              <a:latin typeface="+mj-lt"/>
              <a:ea typeface="ＭＳ Ｐゴシック" panose="020B0600070205080204" pitchFamily="34" charset="-128"/>
            </a:endParaRP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487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0487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0487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0487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0487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048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2CA0B6-18B9-4964-B437-4D780E8BC5B7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048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62991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IE" altLang="en-US" b="0" i="1" dirty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487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0487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0487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0487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0487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048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CFFC06-A78A-493D-8ABD-89B6924036E1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048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8455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en-IE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AC8EF7-1407-44E7-BA52-F858BF79EA08}" type="slidenum">
              <a:rPr lang="en-IE" smtClean="0"/>
              <a:t>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898993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en-IE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AC8EF7-1407-44E7-BA52-F858BF79EA08}" type="slidenum">
              <a:rPr lang="en-IE" smtClean="0"/>
              <a:t>10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185563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AC8EF7-1407-44E7-BA52-F858BF79EA08}" type="slidenum">
              <a:rPr lang="en-IE" smtClean="0"/>
              <a:t>13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15107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041CA-E2BF-4B90-8D56-E64637B2DB9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50817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041CA-E2BF-4B90-8D56-E64637B2DB9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38830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041CA-E2BF-4B90-8D56-E64637B2DB9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35747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916156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041CA-E2BF-4B90-8D56-E64637B2DB9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91345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041CA-E2BF-4B90-8D56-E64637B2DB9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71974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041CA-E2BF-4B90-8D56-E64637B2DB9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40752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041CA-E2BF-4B90-8D56-E64637B2DB9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95975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041CA-E2BF-4B90-8D56-E64637B2DB9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26979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041CA-E2BF-4B90-8D56-E64637B2DB9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80159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041CA-E2BF-4B90-8D56-E64637B2DB9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1489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9041CA-E2BF-4B90-8D56-E64637B2DB9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0452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5.png"/><Relationship Id="rId9" Type="http://schemas.microsoft.com/office/2007/relationships/diagramDrawing" Target="../diagrams/drawin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5.png"/><Relationship Id="rId9" Type="http://schemas.microsoft.com/office/2007/relationships/diagramDrawing" Target="../diagrams/drawing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5.png"/><Relationship Id="rId9" Type="http://schemas.microsoft.com/office/2007/relationships/diagramDrawing" Target="../diagrams/drawin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ED34D9F-865B-4ECE-B014-776A0EC44B0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9143980" cy="68579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BF81D8B-0826-4918-99E0-DE35193504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831562"/>
            <a:ext cx="9144000" cy="2900518"/>
          </a:xfrm>
        </p:spPr>
        <p:txBody>
          <a:bodyPr>
            <a:normAutofit/>
          </a:bodyPr>
          <a:lstStyle/>
          <a:p>
            <a:r>
              <a:rPr lang="en-IE" dirty="0">
                <a:solidFill>
                  <a:srgbClr val="FFFFFF"/>
                </a:solidFill>
              </a:rPr>
              <a:t>CLUB PLANNING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E956ABF-238E-4A88-A99E-F208C6BF69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337" y="636032"/>
            <a:ext cx="3743325" cy="2743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E3BD46A-B73B-4301-BEED-54C09B0B8E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7225" y="6169024"/>
            <a:ext cx="1104900" cy="504825"/>
          </a:xfrm>
          <a:prstGeom prst="rect">
            <a:avLst/>
          </a:prstGeom>
        </p:spPr>
      </p:pic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142999" y="4765674"/>
            <a:ext cx="6858000" cy="665308"/>
          </a:xfrm>
        </p:spPr>
        <p:txBody>
          <a:bodyPr/>
          <a:lstStyle/>
          <a:p>
            <a:r>
              <a:rPr lang="en-US" dirty="0"/>
              <a:t>A Facilitator’s Viewpoint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2463897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6A411-61C0-4C99-9DFD-B8D968E0A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>
                <a:solidFill>
                  <a:srgbClr val="262626"/>
                </a:solidFill>
              </a:rPr>
              <a:t>The Club Planning Process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9941FA-8649-44BF-A5C0-800ED0B0E07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875" y="230191"/>
            <a:ext cx="1261775" cy="93131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7C8E286-B911-4429-ACBB-AECB2CEA77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004" y="6202261"/>
            <a:ext cx="1019175" cy="419100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8077200" cy="4433355"/>
          </a:xfrm>
        </p:spPr>
        <p:txBody>
          <a:bodyPr>
            <a:normAutofit fontScale="92500" lnSpcReduction="20000"/>
          </a:bodyPr>
          <a:lstStyle/>
          <a:p>
            <a:pPr marL="361950" indent="-361950">
              <a:lnSpc>
                <a:spcPct val="150000"/>
              </a:lnSpc>
            </a:pPr>
            <a:r>
              <a:rPr lang="en-US" alt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Role of facilitator</a:t>
            </a:r>
          </a:p>
          <a:p>
            <a:pPr marL="361950" indent="-361950">
              <a:lnSpc>
                <a:spcPct val="150000"/>
              </a:lnSpc>
            </a:pPr>
            <a:r>
              <a:rPr lang="en-US" alt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Role of Committee(s) and Club Plan Coordinator</a:t>
            </a:r>
          </a:p>
          <a:p>
            <a:pPr marL="361950" indent="-361950">
              <a:lnSpc>
                <a:spcPct val="150000"/>
              </a:lnSpc>
            </a:pPr>
            <a:r>
              <a:rPr lang="en-US" alt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Pre-planning and the power of data</a:t>
            </a:r>
          </a:p>
          <a:p>
            <a:pPr marL="361950" indent="-361950">
              <a:lnSpc>
                <a:spcPct val="150000"/>
              </a:lnSpc>
            </a:pPr>
            <a:r>
              <a:rPr lang="en-US" alt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Link to County and County Development Officer</a:t>
            </a:r>
          </a:p>
          <a:p>
            <a:pPr marL="361950" indent="-361950">
              <a:lnSpc>
                <a:spcPct val="150000"/>
              </a:lnSpc>
            </a:pPr>
            <a:r>
              <a:rPr lang="en-US" alt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Link to Club Leadership and Development Programme</a:t>
            </a:r>
          </a:p>
          <a:p>
            <a:pPr marL="361950" indent="-361950">
              <a:lnSpc>
                <a:spcPct val="150000"/>
              </a:lnSpc>
            </a:pPr>
            <a:r>
              <a:rPr lang="en-US" alt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Buy-in is everything- inherently part of recruiting more volunteers</a:t>
            </a:r>
          </a:p>
          <a:p>
            <a:pPr marL="361950" indent="-361950">
              <a:lnSpc>
                <a:spcPct val="150000"/>
              </a:lnSpc>
            </a:pPr>
            <a:r>
              <a:rPr lang="en-US" alt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A living and changing plan- publishing of plan is just the end of the beginning</a:t>
            </a:r>
            <a:endParaRPr lang="en-IE" altLang="en-US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79116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ergin points the way for Shamrocks in junior decider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686" y="795527"/>
            <a:ext cx="9190686" cy="544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51763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548640"/>
            <a:ext cx="9144000" cy="5150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6108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Process 8"/>
          <p:cNvSpPr/>
          <p:nvPr/>
        </p:nvSpPr>
        <p:spPr>
          <a:xfrm>
            <a:off x="0" y="0"/>
            <a:ext cx="9144000" cy="6858000"/>
          </a:xfrm>
          <a:prstGeom prst="flowChartProcess">
            <a:avLst/>
          </a:prstGeom>
          <a:solidFill>
            <a:srgbClr val="2626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-361950" y="5422227"/>
            <a:ext cx="9963150" cy="171782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Go Raibh Maith Agaibh</a:t>
            </a:r>
            <a:br>
              <a:rPr kumimoji="0" lang="en-US" altLang="en-US" sz="4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endParaRPr kumimoji="0" lang="en-US" altLang="en-US" sz="4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B78BFFF-80C3-4937-989C-28BAFB1E0D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959" y="693706"/>
            <a:ext cx="3743325" cy="2743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6EDBD50-5EB7-440A-BF16-E6431BAD88C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608" y="3883226"/>
            <a:ext cx="4162029" cy="8472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48BE58-E871-44E6-9DAE-ED97B0FFA8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7225" y="6169024"/>
            <a:ext cx="1104900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746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642419" y="278571"/>
            <a:ext cx="4881428" cy="1325563"/>
          </a:xfrm>
        </p:spPr>
        <p:txBody>
          <a:bodyPr/>
          <a:lstStyle/>
          <a:p>
            <a:pPr>
              <a:defRPr/>
            </a:pPr>
            <a:r>
              <a:rPr lang="en-IE" dirty="0">
                <a:solidFill>
                  <a:srgbClr val="262626"/>
                </a:solidFill>
              </a:rPr>
              <a:t>Club Plan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A9D13EB7-EBF3-424D-9E36-D77CAC983DD8}"/>
              </a:ext>
            </a:extLst>
          </p:cNvPr>
          <p:cNvGraphicFramePr/>
          <p:nvPr/>
        </p:nvGraphicFramePr>
        <p:xfrm>
          <a:off x="460238" y="1534510"/>
          <a:ext cx="8495913" cy="48557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48E2978-7A39-4489-95B7-EEA669796B1F}"/>
              </a:ext>
            </a:extLst>
          </p:cNvPr>
          <p:cNvSpPr txBox="1"/>
          <p:nvPr/>
        </p:nvSpPr>
        <p:spPr>
          <a:xfrm>
            <a:off x="628650" y="2584702"/>
            <a:ext cx="1483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24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Where are we?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29D68C-9D6B-4098-B99F-16C08FC0B69F}"/>
              </a:ext>
            </a:extLst>
          </p:cNvPr>
          <p:cNvSpPr txBox="1"/>
          <p:nvPr/>
        </p:nvSpPr>
        <p:spPr>
          <a:xfrm>
            <a:off x="2328040" y="4487496"/>
            <a:ext cx="19023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24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Where do we want to go?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2E6FED-3F70-423B-A53B-48CDB6F05A82}"/>
              </a:ext>
            </a:extLst>
          </p:cNvPr>
          <p:cNvSpPr txBox="1"/>
          <p:nvPr/>
        </p:nvSpPr>
        <p:spPr>
          <a:xfrm>
            <a:off x="4230413" y="2584702"/>
            <a:ext cx="18823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24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 will we get there?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26F4C5-8266-4F6E-8FDB-2B6BAC1371A3}"/>
              </a:ext>
            </a:extLst>
          </p:cNvPr>
          <p:cNvSpPr txBox="1"/>
          <p:nvPr/>
        </p:nvSpPr>
        <p:spPr>
          <a:xfrm>
            <a:off x="5833243" y="4487496"/>
            <a:ext cx="24699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24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 will we measure progress?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31DD7C3-CE59-48DC-B0FE-36E558B6506B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875" y="230191"/>
            <a:ext cx="1261775" cy="93131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AFCFE3A-7902-4C29-8C8D-BB46AABEAAE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004" y="6202261"/>
            <a:ext cx="1019175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199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6A411-61C0-4C99-9DFD-B8D968E0A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>
                <a:solidFill>
                  <a:srgbClr val="262626"/>
                </a:solidFill>
              </a:rPr>
              <a:t>The Club Planning Process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9941FA-8649-44BF-A5C0-800ED0B0E07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875" y="230191"/>
            <a:ext cx="1261775" cy="93131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7C8E286-B911-4429-ACBB-AECB2CEA77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004" y="6202261"/>
            <a:ext cx="1019175" cy="419100"/>
          </a:xfrm>
          <a:prstGeom prst="rect">
            <a:avLst/>
          </a:prstGeom>
        </p:spPr>
      </p:pic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31333328-D139-456A-B557-14C5C377A257}"/>
              </a:ext>
            </a:extLst>
          </p:cNvPr>
          <p:cNvGraphicFramePr/>
          <p:nvPr/>
        </p:nvGraphicFramePr>
        <p:xfrm>
          <a:off x="628650" y="1690689"/>
          <a:ext cx="7886700" cy="44434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8" name="Rectangle 7"/>
          <p:cNvSpPr/>
          <p:nvPr/>
        </p:nvSpPr>
        <p:spPr>
          <a:xfrm>
            <a:off x="360218" y="1454727"/>
            <a:ext cx="8409709" cy="1995055"/>
          </a:xfrm>
          <a:prstGeom prst="rect">
            <a:avLst/>
          </a:prstGeom>
          <a:solidFill>
            <a:srgbClr val="FFFF00">
              <a:alpha val="1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56316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645" y="350276"/>
            <a:ext cx="7886700" cy="1325563"/>
          </a:xfrm>
        </p:spPr>
        <p:txBody>
          <a:bodyPr/>
          <a:lstStyle/>
          <a:p>
            <a:r>
              <a:rPr lang="en-IE" dirty="0"/>
              <a:t>Survey – Preliminary Findings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89" y="241587"/>
            <a:ext cx="1695902" cy="1695902"/>
          </a:xfrm>
          <a:prstGeom prst="rect">
            <a:avLst/>
          </a:prstGeom>
        </p:spPr>
      </p:pic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8129508"/>
              </p:ext>
            </p:extLst>
          </p:nvPr>
        </p:nvGraphicFramePr>
        <p:xfrm>
          <a:off x="371458" y="2081719"/>
          <a:ext cx="3089066" cy="3385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7058400"/>
              </p:ext>
            </p:extLst>
          </p:nvPr>
        </p:nvGraphicFramePr>
        <p:xfrm>
          <a:off x="3366540" y="1937489"/>
          <a:ext cx="5917710" cy="37305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66779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Is the club still relevant?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173469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IE" sz="9600" dirty="0"/>
              <a:t>100%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3592" y="3560323"/>
            <a:ext cx="2558017" cy="2558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1509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6A411-61C0-4C99-9DFD-B8D968E0A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>
                <a:solidFill>
                  <a:srgbClr val="262626"/>
                </a:solidFill>
              </a:rPr>
              <a:t>The Club Planning Process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9941FA-8649-44BF-A5C0-800ED0B0E07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875" y="230191"/>
            <a:ext cx="1261775" cy="93131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7C8E286-B911-4429-ACBB-AECB2CEA77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004" y="6202261"/>
            <a:ext cx="1019175" cy="419100"/>
          </a:xfrm>
          <a:prstGeom prst="rect">
            <a:avLst/>
          </a:prstGeom>
        </p:spPr>
      </p:pic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31333328-D139-456A-B557-14C5C377A257}"/>
              </a:ext>
            </a:extLst>
          </p:cNvPr>
          <p:cNvGraphicFramePr/>
          <p:nvPr/>
        </p:nvGraphicFramePr>
        <p:xfrm>
          <a:off x="628650" y="1690689"/>
          <a:ext cx="7886700" cy="44434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" name="Rectangle 2"/>
          <p:cNvSpPr/>
          <p:nvPr/>
        </p:nvSpPr>
        <p:spPr>
          <a:xfrm>
            <a:off x="484909" y="3435927"/>
            <a:ext cx="8160328" cy="942109"/>
          </a:xfrm>
          <a:prstGeom prst="rect">
            <a:avLst/>
          </a:prstGeom>
          <a:solidFill>
            <a:srgbClr val="FF0000">
              <a:alpha val="1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63782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101" y="365126"/>
            <a:ext cx="7886700" cy="1325563"/>
          </a:xfrm>
        </p:spPr>
        <p:txBody>
          <a:bodyPr>
            <a:normAutofit/>
          </a:bodyPr>
          <a:lstStyle/>
          <a:p>
            <a:r>
              <a:rPr lang="en-IE" dirty="0">
                <a:solidFill>
                  <a:srgbClr val="262626"/>
                </a:solidFill>
              </a:rPr>
              <a:t>Six Discussion Areas</a:t>
            </a:r>
            <a:endParaRPr lang="en-US" dirty="0">
              <a:solidFill>
                <a:srgbClr val="262626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56931" y="3738529"/>
            <a:ext cx="2160000" cy="1260000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Finance &amp; Fundraising </a:t>
            </a:r>
          </a:p>
        </p:txBody>
      </p:sp>
      <p:sp>
        <p:nvSpPr>
          <p:cNvPr id="7" name="Rectangle 6"/>
          <p:cNvSpPr/>
          <p:nvPr/>
        </p:nvSpPr>
        <p:spPr>
          <a:xfrm>
            <a:off x="3529821" y="5312216"/>
            <a:ext cx="2160000" cy="1260000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Facilities &amp; Development </a:t>
            </a:r>
          </a:p>
        </p:txBody>
      </p:sp>
      <p:sp>
        <p:nvSpPr>
          <p:cNvPr id="8" name="Rectangle 7"/>
          <p:cNvSpPr/>
          <p:nvPr/>
        </p:nvSpPr>
        <p:spPr>
          <a:xfrm>
            <a:off x="6061825" y="5312216"/>
            <a:ext cx="2160000" cy="1260000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Communications, PR &amp; Culture</a:t>
            </a:r>
          </a:p>
        </p:txBody>
      </p:sp>
      <p:sp>
        <p:nvSpPr>
          <p:cNvPr id="9" name="Rectangle 8"/>
          <p:cNvSpPr/>
          <p:nvPr/>
        </p:nvSpPr>
        <p:spPr>
          <a:xfrm>
            <a:off x="3500812" y="2246315"/>
            <a:ext cx="2160000" cy="1260000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Adult Games Development &amp; Player Welfare</a:t>
            </a:r>
          </a:p>
        </p:txBody>
      </p:sp>
      <p:sp>
        <p:nvSpPr>
          <p:cNvPr id="10" name="Rectangle 9"/>
          <p:cNvSpPr/>
          <p:nvPr/>
        </p:nvSpPr>
        <p:spPr>
          <a:xfrm>
            <a:off x="6027922" y="2246315"/>
            <a:ext cx="2160000" cy="1260000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Juvenile Games Development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500812" y="3734585"/>
            <a:ext cx="2160000" cy="1260000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Club Structures &amp; Administration 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077601" y="3643952"/>
            <a:ext cx="7315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077601" y="5155372"/>
            <a:ext cx="7315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331760" y="1624051"/>
            <a:ext cx="0" cy="511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858871" y="1624051"/>
            <a:ext cx="0" cy="511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077601" y="2104030"/>
            <a:ext cx="7315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1124681" y="2249572"/>
            <a:ext cx="2160000" cy="12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Workshop 1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124681" y="3775342"/>
            <a:ext cx="2160000" cy="12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Workshop 2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124681" y="5281651"/>
            <a:ext cx="2160000" cy="12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Workshop 3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500812" y="1192078"/>
            <a:ext cx="2160000" cy="12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Odd Numbers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035593" y="1221028"/>
            <a:ext cx="2160000" cy="12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Even Numbers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DE5C9CE-F07E-4C32-9CFE-95FA63B7B7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004" y="6202261"/>
            <a:ext cx="1019175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9368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8077200" cy="4433355"/>
          </a:xfrm>
        </p:spPr>
        <p:txBody>
          <a:bodyPr>
            <a:normAutofit fontScale="92500" lnSpcReduction="10000"/>
          </a:bodyPr>
          <a:lstStyle/>
          <a:p>
            <a:pPr marL="361950" indent="-361950">
              <a:lnSpc>
                <a:spcPct val="150000"/>
              </a:lnSpc>
            </a:pPr>
            <a:r>
              <a:rPr lang="en-IE" alt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Club sought volunteers for the five focus groups at </a:t>
            </a:r>
            <a:r>
              <a:rPr lang="en-IE" altLang="en-US" sz="2400" b="1" u="sng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well attended workshop</a:t>
            </a:r>
          </a:p>
          <a:p>
            <a:pPr marL="361950" indent="-361950">
              <a:lnSpc>
                <a:spcPct val="150000"/>
              </a:lnSpc>
            </a:pPr>
            <a:r>
              <a:rPr lang="en-IE" alt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Focus Group leaders appointed by Club Plan Steering Committee</a:t>
            </a:r>
          </a:p>
          <a:p>
            <a:pPr marL="361950" indent="-361950">
              <a:lnSpc>
                <a:spcPct val="150000"/>
              </a:lnSpc>
            </a:pPr>
            <a:r>
              <a:rPr lang="en-IE" alt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Each group met 2-3 times over six weeks with the feed-forward workshop with facilitator, committee and focus group leaders</a:t>
            </a:r>
          </a:p>
          <a:p>
            <a:pPr marL="361950" indent="-361950">
              <a:lnSpc>
                <a:spcPct val="150000"/>
              </a:lnSpc>
            </a:pPr>
            <a:r>
              <a:rPr lang="en-IE" alt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Recommendations from groups presented to the Club Plan Steering Committee for final consideration</a:t>
            </a:r>
          </a:p>
          <a:p>
            <a:pPr marL="361950" indent="-361950">
              <a:lnSpc>
                <a:spcPct val="150000"/>
              </a:lnSpc>
            </a:pPr>
            <a:r>
              <a:rPr lang="en-US" alt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Plan compiled and published November 2018</a:t>
            </a:r>
            <a:endParaRPr lang="en-IE" altLang="en-US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690914" y="241587"/>
            <a:ext cx="601493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Setting up and Managing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Focus Groups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628650" y="1769531"/>
            <a:ext cx="8077200" cy="40703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marR="0" lvl="0" indent="-361950" algn="l" defTabSz="685800" rtl="0" eaLnBrk="1" fontAlgn="auto" latinLnBrk="0" hangingPunct="1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IE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8DEE7F-7754-4B1A-9245-742027E137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004" y="6202261"/>
            <a:ext cx="1019175" cy="419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41587"/>
            <a:ext cx="1695902" cy="1695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019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6A411-61C0-4C99-9DFD-B8D968E0A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>
                <a:solidFill>
                  <a:srgbClr val="262626"/>
                </a:solidFill>
              </a:rPr>
              <a:t>The Club Planning Process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9941FA-8649-44BF-A5C0-800ED0B0E07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875" y="230191"/>
            <a:ext cx="1261775" cy="93131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7C8E286-B911-4429-ACBB-AECB2CEA77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004" y="6202261"/>
            <a:ext cx="1019175" cy="419100"/>
          </a:xfrm>
          <a:prstGeom prst="rect">
            <a:avLst/>
          </a:prstGeom>
        </p:spPr>
      </p:pic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31333328-D139-456A-B557-14C5C377A257}"/>
              </a:ext>
            </a:extLst>
          </p:cNvPr>
          <p:cNvGraphicFramePr/>
          <p:nvPr/>
        </p:nvGraphicFramePr>
        <p:xfrm>
          <a:off x="628650" y="1690689"/>
          <a:ext cx="7886700" cy="44434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" name="Rectangle 2"/>
          <p:cNvSpPr/>
          <p:nvPr/>
        </p:nvSpPr>
        <p:spPr>
          <a:xfrm>
            <a:off x="491836" y="5260152"/>
            <a:ext cx="8160328" cy="942109"/>
          </a:xfrm>
          <a:prstGeom prst="rect">
            <a:avLst/>
          </a:prstGeom>
          <a:solidFill>
            <a:srgbClr val="FFC000">
              <a:alpha val="1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80608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907</Words>
  <Application>Microsoft Office PowerPoint</Application>
  <PresentationFormat>On-screen Show (4:3)</PresentationFormat>
  <Paragraphs>141</Paragraphs>
  <Slides>13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Wingdings</vt:lpstr>
      <vt:lpstr>1_Office Theme</vt:lpstr>
      <vt:lpstr>CLUB PLANNING</vt:lpstr>
      <vt:lpstr>Club Plan</vt:lpstr>
      <vt:lpstr>The Club Planning Process</vt:lpstr>
      <vt:lpstr>Survey – Preliminary Findings</vt:lpstr>
      <vt:lpstr>Is the club still relevant?</vt:lpstr>
      <vt:lpstr>The Club Planning Process</vt:lpstr>
      <vt:lpstr>Six Discussion Areas</vt:lpstr>
      <vt:lpstr>PowerPoint Presentation</vt:lpstr>
      <vt:lpstr>The Club Planning Process</vt:lpstr>
      <vt:lpstr>The Club Planning Process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CLUB PLANNING WORKSHOP</dc:title>
  <dc:creator>David Denieffe</dc:creator>
  <cp:lastModifiedBy>Joseph Blake</cp:lastModifiedBy>
  <cp:revision>33</cp:revision>
  <dcterms:created xsi:type="dcterms:W3CDTF">2018-05-28T08:06:46Z</dcterms:created>
  <dcterms:modified xsi:type="dcterms:W3CDTF">2020-05-01T14:08:05Z</dcterms:modified>
</cp:coreProperties>
</file>