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  <p:sldMasterId id="2147483690" r:id="rId4"/>
  </p:sldMasterIdLst>
  <p:notesMasterIdLst>
    <p:notesMasterId r:id="rId13"/>
  </p:notesMasterIdLst>
  <p:sldIdLst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DB770-8D7C-9C31-8060-616B5A714288}" v="10" dt="2020-04-29T15:10:37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adfop003v\Cummins_C$\My%20Documents\AA_Mem_Stick\CC\GAA_13\National\EdenderryDED_Po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'Edenderry Growth'!$A$7</c:f>
              <c:strCache>
                <c:ptCount val="1"/>
                <c:pt idx="0">
                  <c:v>Edenderry Catchment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75756539192994E-2"/>
                  <c:y val="-3.56961711576470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4,769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DA7-45B7-B665-72184C568C26}"/>
                </c:ext>
              </c:extLst>
            </c:dLbl>
            <c:dLbl>
              <c:idx val="1"/>
              <c:layout>
                <c:manualLayout>
                  <c:x val="1.1636362747879724E-2"/>
                  <c:y val="-2.92059582198930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5,678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A7-45B7-B665-72184C568C26}"/>
                </c:ext>
              </c:extLst>
            </c:dLbl>
            <c:dLbl>
              <c:idx val="2"/>
              <c:layout>
                <c:manualLayout>
                  <c:x val="1.9393937913132944E-2"/>
                  <c:y val="-2.59608517510160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7,007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DA7-45B7-B665-72184C568C26}"/>
                </c:ext>
              </c:extLst>
            </c:dLbl>
            <c:dLbl>
              <c:idx val="3"/>
              <c:layout>
                <c:manualLayout>
                  <c:x val="1.3575756539193011E-2"/>
                  <c:y val="-3.56961711576470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8,177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DA7-45B7-B665-72184C568C26}"/>
                </c:ext>
              </c:extLst>
            </c:dLbl>
            <c:dLbl>
              <c:idx val="4"/>
              <c:layout>
                <c:manualLayout>
                  <c:x val="9.3468396734420582E-3"/>
                  <c:y val="-4.21698767500824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IE" sz="1400" b="1" i="0" u="none" strike="noStrike" kern="1200" baseline="0">
                        <a:solidFill>
                          <a:srgbClr val="1F497D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8,623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DA7-45B7-B665-72184C568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'Edenderry Growth'!$B$3:$F$3</c:f>
              <c:numCache>
                <c:formatCode>General</c:formatCode>
                <c:ptCount val="5"/>
                <c:pt idx="0">
                  <c:v>1996</c:v>
                </c:pt>
                <c:pt idx="1">
                  <c:v>2002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</c:numCache>
            </c:numRef>
          </c:cat>
          <c:val>
            <c:numRef>
              <c:f>'Edenderry Growth'!$B$7:$F$7</c:f>
              <c:numCache>
                <c:formatCode>General</c:formatCode>
                <c:ptCount val="5"/>
                <c:pt idx="0">
                  <c:v>4769</c:v>
                </c:pt>
                <c:pt idx="1">
                  <c:v>5678</c:v>
                </c:pt>
                <c:pt idx="2">
                  <c:v>7007</c:v>
                </c:pt>
                <c:pt idx="3">
                  <c:v>8177</c:v>
                </c:pt>
                <c:pt idx="4">
                  <c:v>8623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A7-45B7-B665-72184C568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594752"/>
        <c:axId val="161596544"/>
        <c:axId val="0"/>
      </c:bar3DChart>
      <c:catAx>
        <c:axId val="1615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61596544"/>
        <c:crosses val="autoZero"/>
        <c:auto val="1"/>
        <c:lblAlgn val="ctr"/>
        <c:lblOffset val="100"/>
        <c:noMultiLvlLbl val="0"/>
      </c:catAx>
      <c:valAx>
        <c:axId val="161596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594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BD550-FD53-4FBE-B8B3-16A17229F9AD}" type="doc">
      <dgm:prSet loTypeId="urn:microsoft.com/office/officeart/2005/8/layout/radial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FCA7262C-CACA-4A23-9C88-47396FC426F9}">
      <dgm:prSet phldrT="[Text]"/>
      <dgm:spPr/>
      <dgm:t>
        <a:bodyPr/>
        <a:lstStyle/>
        <a:p>
          <a:r>
            <a:rPr lang="en-IE" dirty="0"/>
            <a:t>Club Executive</a:t>
          </a:r>
        </a:p>
        <a:p>
          <a:r>
            <a:rPr lang="en-IE" dirty="0"/>
            <a:t>Offaly Co. Board</a:t>
          </a:r>
        </a:p>
        <a:p>
          <a:r>
            <a:rPr lang="en-IE" dirty="0"/>
            <a:t>Leinster Co.</a:t>
          </a:r>
        </a:p>
        <a:p>
          <a:r>
            <a:rPr lang="en-IE" dirty="0"/>
            <a:t>Croke Park</a:t>
          </a:r>
        </a:p>
      </dgm:t>
    </dgm:pt>
    <dgm:pt modelId="{9814E413-3047-4F39-86B0-8B63000D6447}" type="parTrans" cxnId="{9F8EFE37-7124-481A-8535-6A8214FFC5CA}">
      <dgm:prSet/>
      <dgm:spPr/>
      <dgm:t>
        <a:bodyPr/>
        <a:lstStyle/>
        <a:p>
          <a:endParaRPr lang="en-IE"/>
        </a:p>
      </dgm:t>
    </dgm:pt>
    <dgm:pt modelId="{AE8B3376-FA62-45B9-ACA6-EF638B480FB0}" type="sibTrans" cxnId="{9F8EFE37-7124-481A-8535-6A8214FFC5CA}">
      <dgm:prSet/>
      <dgm:spPr/>
      <dgm:t>
        <a:bodyPr/>
        <a:lstStyle/>
        <a:p>
          <a:endParaRPr lang="en-IE"/>
        </a:p>
      </dgm:t>
    </dgm:pt>
    <dgm:pt modelId="{38ED1A76-3DF7-4389-9863-8ED3663BB3F7}">
      <dgm:prSet phldrT="[Text]" custT="1"/>
      <dgm:spPr/>
      <dgm:t>
        <a:bodyPr/>
        <a:lstStyle/>
        <a:p>
          <a:r>
            <a:rPr lang="en-IE" sz="1000" b="1" dirty="0"/>
            <a:t>Players</a:t>
          </a:r>
        </a:p>
      </dgm:t>
    </dgm:pt>
    <dgm:pt modelId="{91D0A2E9-BB99-4582-B8A2-1D16EC0D91F1}" type="parTrans" cxnId="{707F1B82-0BDA-4909-B8D5-179E4F39AD5F}">
      <dgm:prSet/>
      <dgm:spPr/>
      <dgm:t>
        <a:bodyPr/>
        <a:lstStyle/>
        <a:p>
          <a:endParaRPr lang="en-IE"/>
        </a:p>
      </dgm:t>
    </dgm:pt>
    <dgm:pt modelId="{B1D5CE4A-3C18-4C5E-99AA-ACFA4F66E887}" type="sibTrans" cxnId="{707F1B82-0BDA-4909-B8D5-179E4F39AD5F}">
      <dgm:prSet/>
      <dgm:spPr/>
      <dgm:t>
        <a:bodyPr/>
        <a:lstStyle/>
        <a:p>
          <a:endParaRPr lang="en-IE" dirty="0"/>
        </a:p>
      </dgm:t>
    </dgm:pt>
    <dgm:pt modelId="{F27D48BC-DAB8-4C5D-A1F8-7E3FCD0FE73D}">
      <dgm:prSet phldrT="[Text]" custT="1"/>
      <dgm:spPr/>
      <dgm:t>
        <a:bodyPr/>
        <a:lstStyle/>
        <a:p>
          <a:r>
            <a:rPr lang="en-IE" sz="1000" b="1" dirty="0"/>
            <a:t>Parents</a:t>
          </a:r>
        </a:p>
      </dgm:t>
    </dgm:pt>
    <dgm:pt modelId="{84F81ABA-BC38-4D10-9E3B-5F31FB021DB1}" type="parTrans" cxnId="{836D1A20-4824-4D09-BBFD-C8873D9E51EF}">
      <dgm:prSet/>
      <dgm:spPr/>
      <dgm:t>
        <a:bodyPr/>
        <a:lstStyle/>
        <a:p>
          <a:endParaRPr lang="en-IE"/>
        </a:p>
      </dgm:t>
    </dgm:pt>
    <dgm:pt modelId="{B899BBD3-86C2-4C8C-9FD8-0CE9CEE1F0E0}" type="sibTrans" cxnId="{836D1A20-4824-4D09-BBFD-C8873D9E51EF}">
      <dgm:prSet/>
      <dgm:spPr/>
      <dgm:t>
        <a:bodyPr/>
        <a:lstStyle/>
        <a:p>
          <a:endParaRPr lang="en-IE" dirty="0"/>
        </a:p>
      </dgm:t>
    </dgm:pt>
    <dgm:pt modelId="{6386E153-B443-42F0-A7FA-CFCEF2A6D0DF}">
      <dgm:prSet phldrT="[Text]" custT="1"/>
      <dgm:spPr/>
      <dgm:t>
        <a:bodyPr/>
        <a:lstStyle/>
        <a:p>
          <a:r>
            <a:rPr lang="en-IE" sz="1000" b="1" dirty="0"/>
            <a:t>Members</a:t>
          </a:r>
        </a:p>
      </dgm:t>
    </dgm:pt>
    <dgm:pt modelId="{02F8D471-B99D-4E12-842C-F69664A60485}" type="parTrans" cxnId="{B4B5A59A-733D-4EA9-B943-6915996D24A1}">
      <dgm:prSet/>
      <dgm:spPr/>
      <dgm:t>
        <a:bodyPr/>
        <a:lstStyle/>
        <a:p>
          <a:endParaRPr lang="en-IE"/>
        </a:p>
      </dgm:t>
    </dgm:pt>
    <dgm:pt modelId="{67164F31-75CD-49F1-AB23-E5CC11A4CFDC}" type="sibTrans" cxnId="{B4B5A59A-733D-4EA9-B943-6915996D24A1}">
      <dgm:prSet/>
      <dgm:spPr/>
      <dgm:t>
        <a:bodyPr/>
        <a:lstStyle/>
        <a:p>
          <a:endParaRPr lang="en-IE" dirty="0"/>
        </a:p>
      </dgm:t>
    </dgm:pt>
    <dgm:pt modelId="{808B9C3F-CEF4-4D82-9E45-B198879170DE}">
      <dgm:prSet phldrT="[Text]" custT="1"/>
      <dgm:spPr/>
      <dgm:t>
        <a:bodyPr/>
        <a:lstStyle/>
        <a:p>
          <a:r>
            <a:rPr lang="en-IE" sz="1000" b="1" dirty="0"/>
            <a:t>Coaches</a:t>
          </a:r>
        </a:p>
      </dgm:t>
    </dgm:pt>
    <dgm:pt modelId="{19844A1E-D67D-4009-9CB0-E91853FC9F41}" type="parTrans" cxnId="{4595E718-56D6-4CD5-AC6D-FCEB8F1F8656}">
      <dgm:prSet/>
      <dgm:spPr/>
      <dgm:t>
        <a:bodyPr/>
        <a:lstStyle/>
        <a:p>
          <a:endParaRPr lang="en-IE"/>
        </a:p>
      </dgm:t>
    </dgm:pt>
    <dgm:pt modelId="{374D0273-E128-4924-9EBD-A74C87EAFD7D}" type="sibTrans" cxnId="{4595E718-56D6-4CD5-AC6D-FCEB8F1F8656}">
      <dgm:prSet/>
      <dgm:spPr/>
      <dgm:t>
        <a:bodyPr/>
        <a:lstStyle/>
        <a:p>
          <a:endParaRPr lang="en-IE" dirty="0"/>
        </a:p>
      </dgm:t>
    </dgm:pt>
    <dgm:pt modelId="{D858095A-5B73-4543-8CD3-1DD598AA2A58}">
      <dgm:prSet custT="1"/>
      <dgm:spPr/>
      <dgm:t>
        <a:bodyPr/>
        <a:lstStyle/>
        <a:p>
          <a:r>
            <a:rPr lang="en-IE" sz="1000" b="1" dirty="0"/>
            <a:t>Teachers</a:t>
          </a:r>
        </a:p>
      </dgm:t>
    </dgm:pt>
    <dgm:pt modelId="{D03B4D49-0FFB-4C38-A777-F1E253470C85}" type="parTrans" cxnId="{71BD7E0A-5E1D-4949-B374-B0453CC88384}">
      <dgm:prSet/>
      <dgm:spPr/>
      <dgm:t>
        <a:bodyPr/>
        <a:lstStyle/>
        <a:p>
          <a:endParaRPr lang="en-IE"/>
        </a:p>
      </dgm:t>
    </dgm:pt>
    <dgm:pt modelId="{7A41E84B-B996-435C-8193-D86E94F777C7}" type="sibTrans" cxnId="{71BD7E0A-5E1D-4949-B374-B0453CC88384}">
      <dgm:prSet/>
      <dgm:spPr/>
      <dgm:t>
        <a:bodyPr/>
        <a:lstStyle/>
        <a:p>
          <a:endParaRPr lang="en-IE" dirty="0"/>
        </a:p>
      </dgm:t>
    </dgm:pt>
    <dgm:pt modelId="{3E33B445-BAB7-453F-BCF9-DE091B764596}">
      <dgm:prSet custT="1"/>
      <dgm:spPr/>
      <dgm:t>
        <a:bodyPr/>
        <a:lstStyle/>
        <a:p>
          <a:r>
            <a:rPr lang="en-IE" sz="1000" b="1" dirty="0"/>
            <a:t>Sponsors</a:t>
          </a:r>
        </a:p>
      </dgm:t>
    </dgm:pt>
    <dgm:pt modelId="{0E7E3E25-D103-486D-88D2-6A24F3D9D68C}" type="parTrans" cxnId="{5535C0C6-F436-4337-9649-A6E6478D2483}">
      <dgm:prSet/>
      <dgm:spPr/>
      <dgm:t>
        <a:bodyPr/>
        <a:lstStyle/>
        <a:p>
          <a:endParaRPr lang="en-IE"/>
        </a:p>
      </dgm:t>
    </dgm:pt>
    <dgm:pt modelId="{0E53D56A-A1AA-4422-9313-3B1F03A269E4}" type="sibTrans" cxnId="{5535C0C6-F436-4337-9649-A6E6478D2483}">
      <dgm:prSet/>
      <dgm:spPr/>
      <dgm:t>
        <a:bodyPr/>
        <a:lstStyle/>
        <a:p>
          <a:endParaRPr lang="en-IE" dirty="0"/>
        </a:p>
      </dgm:t>
    </dgm:pt>
    <dgm:pt modelId="{9EE6BFD5-9BDD-4555-AD3C-164C6BB08DD7}">
      <dgm:prSet custT="1"/>
      <dgm:spPr/>
      <dgm:t>
        <a:bodyPr/>
        <a:lstStyle/>
        <a:p>
          <a:r>
            <a:rPr lang="en-IE" sz="900" b="1" dirty="0"/>
            <a:t>Supporters</a:t>
          </a:r>
        </a:p>
      </dgm:t>
    </dgm:pt>
    <dgm:pt modelId="{B789BE8F-5ED7-4786-9409-9708A15AF554}" type="parTrans" cxnId="{89EF2EC3-6081-4CE2-BC0D-FC46AB9EEA8F}">
      <dgm:prSet/>
      <dgm:spPr/>
      <dgm:t>
        <a:bodyPr/>
        <a:lstStyle/>
        <a:p>
          <a:endParaRPr lang="en-IE"/>
        </a:p>
      </dgm:t>
    </dgm:pt>
    <dgm:pt modelId="{8765F5C7-6084-4994-BF80-E0FE09A45BAE}" type="sibTrans" cxnId="{89EF2EC3-6081-4CE2-BC0D-FC46AB9EEA8F}">
      <dgm:prSet/>
      <dgm:spPr/>
      <dgm:t>
        <a:bodyPr/>
        <a:lstStyle/>
        <a:p>
          <a:endParaRPr lang="en-IE" dirty="0"/>
        </a:p>
      </dgm:t>
    </dgm:pt>
    <dgm:pt modelId="{01A29F89-1CBA-4BC3-9E8F-933225341F95}" type="pres">
      <dgm:prSet presAssocID="{389BD550-FD53-4FBE-B8B3-16A17229F9A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EEC6BC-0D61-4254-BD6F-22BB13B44767}" type="pres">
      <dgm:prSet presAssocID="{FCA7262C-CACA-4A23-9C88-47396FC426F9}" presName="centerShape" presStyleLbl="node0" presStyleIdx="0" presStyleCnt="1"/>
      <dgm:spPr/>
    </dgm:pt>
    <dgm:pt modelId="{6B13E213-C721-4BE3-B1F1-F640EE5491EB}" type="pres">
      <dgm:prSet presAssocID="{38ED1A76-3DF7-4389-9863-8ED3663BB3F7}" presName="node" presStyleLbl="node1" presStyleIdx="0" presStyleCnt="7">
        <dgm:presLayoutVars>
          <dgm:bulletEnabled val="1"/>
        </dgm:presLayoutVars>
      </dgm:prSet>
      <dgm:spPr/>
    </dgm:pt>
    <dgm:pt modelId="{345D121E-376E-4490-B19B-A763674BF79D}" type="pres">
      <dgm:prSet presAssocID="{38ED1A76-3DF7-4389-9863-8ED3663BB3F7}" presName="dummy" presStyleCnt="0"/>
      <dgm:spPr/>
    </dgm:pt>
    <dgm:pt modelId="{1712FB1E-59E5-4B41-9631-58F0EDC033D0}" type="pres">
      <dgm:prSet presAssocID="{B1D5CE4A-3C18-4C5E-99AA-ACFA4F66E887}" presName="sibTrans" presStyleLbl="sibTrans2D1" presStyleIdx="0" presStyleCnt="7"/>
      <dgm:spPr/>
    </dgm:pt>
    <dgm:pt modelId="{FF3FA720-4D2B-4EB8-9E1B-52AD991E0ACF}" type="pres">
      <dgm:prSet presAssocID="{3E33B445-BAB7-453F-BCF9-DE091B764596}" presName="node" presStyleLbl="node1" presStyleIdx="1" presStyleCnt="7">
        <dgm:presLayoutVars>
          <dgm:bulletEnabled val="1"/>
        </dgm:presLayoutVars>
      </dgm:prSet>
      <dgm:spPr/>
    </dgm:pt>
    <dgm:pt modelId="{C07BFBE1-30D6-4C78-9073-29B9E47B909F}" type="pres">
      <dgm:prSet presAssocID="{3E33B445-BAB7-453F-BCF9-DE091B764596}" presName="dummy" presStyleCnt="0"/>
      <dgm:spPr/>
    </dgm:pt>
    <dgm:pt modelId="{FBBCB3DD-948B-4EF6-8828-3DD35DCE177D}" type="pres">
      <dgm:prSet presAssocID="{0E53D56A-A1AA-4422-9313-3B1F03A269E4}" presName="sibTrans" presStyleLbl="sibTrans2D1" presStyleIdx="1" presStyleCnt="7"/>
      <dgm:spPr/>
    </dgm:pt>
    <dgm:pt modelId="{5AFFC089-F551-4BF8-A3BF-9BD42F9C9996}" type="pres">
      <dgm:prSet presAssocID="{D858095A-5B73-4543-8CD3-1DD598AA2A58}" presName="node" presStyleLbl="node1" presStyleIdx="2" presStyleCnt="7">
        <dgm:presLayoutVars>
          <dgm:bulletEnabled val="1"/>
        </dgm:presLayoutVars>
      </dgm:prSet>
      <dgm:spPr/>
    </dgm:pt>
    <dgm:pt modelId="{AEC28737-6D38-45E9-BE54-C9F2504271AC}" type="pres">
      <dgm:prSet presAssocID="{D858095A-5B73-4543-8CD3-1DD598AA2A58}" presName="dummy" presStyleCnt="0"/>
      <dgm:spPr/>
    </dgm:pt>
    <dgm:pt modelId="{75B398D2-3BBB-4529-9A60-F81C98947791}" type="pres">
      <dgm:prSet presAssocID="{7A41E84B-B996-435C-8193-D86E94F777C7}" presName="sibTrans" presStyleLbl="sibTrans2D1" presStyleIdx="2" presStyleCnt="7"/>
      <dgm:spPr/>
    </dgm:pt>
    <dgm:pt modelId="{842C6774-17FE-436A-9BFA-800F09C180FC}" type="pres">
      <dgm:prSet presAssocID="{F27D48BC-DAB8-4C5D-A1F8-7E3FCD0FE73D}" presName="node" presStyleLbl="node1" presStyleIdx="3" presStyleCnt="7">
        <dgm:presLayoutVars>
          <dgm:bulletEnabled val="1"/>
        </dgm:presLayoutVars>
      </dgm:prSet>
      <dgm:spPr/>
    </dgm:pt>
    <dgm:pt modelId="{65E37EB3-35B4-49DE-A76D-0FC50568A147}" type="pres">
      <dgm:prSet presAssocID="{F27D48BC-DAB8-4C5D-A1F8-7E3FCD0FE73D}" presName="dummy" presStyleCnt="0"/>
      <dgm:spPr/>
    </dgm:pt>
    <dgm:pt modelId="{0D021669-5D00-4023-9298-4CFEEA0705E3}" type="pres">
      <dgm:prSet presAssocID="{B899BBD3-86C2-4C8C-9FD8-0CE9CEE1F0E0}" presName="sibTrans" presStyleLbl="sibTrans2D1" presStyleIdx="3" presStyleCnt="7"/>
      <dgm:spPr/>
    </dgm:pt>
    <dgm:pt modelId="{0457C913-EEBC-4479-8F66-BAD9E4555789}" type="pres">
      <dgm:prSet presAssocID="{6386E153-B443-42F0-A7FA-CFCEF2A6D0DF}" presName="node" presStyleLbl="node1" presStyleIdx="4" presStyleCnt="7">
        <dgm:presLayoutVars>
          <dgm:bulletEnabled val="1"/>
        </dgm:presLayoutVars>
      </dgm:prSet>
      <dgm:spPr/>
    </dgm:pt>
    <dgm:pt modelId="{9AE7C6D6-892A-41DF-84BE-101A916FF85B}" type="pres">
      <dgm:prSet presAssocID="{6386E153-B443-42F0-A7FA-CFCEF2A6D0DF}" presName="dummy" presStyleCnt="0"/>
      <dgm:spPr/>
    </dgm:pt>
    <dgm:pt modelId="{187C3019-9099-4873-9FDA-3CC04E8F09D8}" type="pres">
      <dgm:prSet presAssocID="{67164F31-75CD-49F1-AB23-E5CC11A4CFDC}" presName="sibTrans" presStyleLbl="sibTrans2D1" presStyleIdx="4" presStyleCnt="7"/>
      <dgm:spPr/>
    </dgm:pt>
    <dgm:pt modelId="{E6364374-3995-4998-85FD-9575F61C49C8}" type="pres">
      <dgm:prSet presAssocID="{808B9C3F-CEF4-4D82-9E45-B198879170DE}" presName="node" presStyleLbl="node1" presStyleIdx="5" presStyleCnt="7">
        <dgm:presLayoutVars>
          <dgm:bulletEnabled val="1"/>
        </dgm:presLayoutVars>
      </dgm:prSet>
      <dgm:spPr/>
    </dgm:pt>
    <dgm:pt modelId="{41E07E89-7AD4-4090-A411-C04A3CFA252B}" type="pres">
      <dgm:prSet presAssocID="{808B9C3F-CEF4-4D82-9E45-B198879170DE}" presName="dummy" presStyleCnt="0"/>
      <dgm:spPr/>
    </dgm:pt>
    <dgm:pt modelId="{B73367BB-4775-4192-B073-169E922F3459}" type="pres">
      <dgm:prSet presAssocID="{374D0273-E128-4924-9EBD-A74C87EAFD7D}" presName="sibTrans" presStyleLbl="sibTrans2D1" presStyleIdx="5" presStyleCnt="7"/>
      <dgm:spPr/>
    </dgm:pt>
    <dgm:pt modelId="{78A0F60D-A0C4-4F40-8F89-50228B8D9D7D}" type="pres">
      <dgm:prSet presAssocID="{9EE6BFD5-9BDD-4555-AD3C-164C6BB08DD7}" presName="node" presStyleLbl="node1" presStyleIdx="6" presStyleCnt="7">
        <dgm:presLayoutVars>
          <dgm:bulletEnabled val="1"/>
        </dgm:presLayoutVars>
      </dgm:prSet>
      <dgm:spPr/>
    </dgm:pt>
    <dgm:pt modelId="{C56C5530-C8C4-4148-AA81-50EDCAAF3593}" type="pres">
      <dgm:prSet presAssocID="{9EE6BFD5-9BDD-4555-AD3C-164C6BB08DD7}" presName="dummy" presStyleCnt="0"/>
      <dgm:spPr/>
    </dgm:pt>
    <dgm:pt modelId="{1C7C0CB9-F3B2-4AAD-BC2B-1B6B27760EF3}" type="pres">
      <dgm:prSet presAssocID="{8765F5C7-6084-4994-BF80-E0FE09A45BAE}" presName="sibTrans" presStyleLbl="sibTrans2D1" presStyleIdx="6" presStyleCnt="7"/>
      <dgm:spPr/>
    </dgm:pt>
  </dgm:ptLst>
  <dgm:cxnLst>
    <dgm:cxn modelId="{81AB6000-FC73-48EB-AF74-CD61A970CF80}" type="presOf" srcId="{B1D5CE4A-3C18-4C5E-99AA-ACFA4F66E887}" destId="{1712FB1E-59E5-4B41-9631-58F0EDC033D0}" srcOrd="0" destOrd="0" presId="urn:microsoft.com/office/officeart/2005/8/layout/radial6"/>
    <dgm:cxn modelId="{84F04902-32A9-451B-A6E3-1D9546B39663}" type="presOf" srcId="{0E53D56A-A1AA-4422-9313-3B1F03A269E4}" destId="{FBBCB3DD-948B-4EF6-8828-3DD35DCE177D}" srcOrd="0" destOrd="0" presId="urn:microsoft.com/office/officeart/2005/8/layout/radial6"/>
    <dgm:cxn modelId="{71BD7E0A-5E1D-4949-B374-B0453CC88384}" srcId="{FCA7262C-CACA-4A23-9C88-47396FC426F9}" destId="{D858095A-5B73-4543-8CD3-1DD598AA2A58}" srcOrd="2" destOrd="0" parTransId="{D03B4D49-0FFB-4C38-A777-F1E253470C85}" sibTransId="{7A41E84B-B996-435C-8193-D86E94F777C7}"/>
    <dgm:cxn modelId="{4595E718-56D6-4CD5-AC6D-FCEB8F1F8656}" srcId="{FCA7262C-CACA-4A23-9C88-47396FC426F9}" destId="{808B9C3F-CEF4-4D82-9E45-B198879170DE}" srcOrd="5" destOrd="0" parTransId="{19844A1E-D67D-4009-9CB0-E91853FC9F41}" sibTransId="{374D0273-E128-4924-9EBD-A74C87EAFD7D}"/>
    <dgm:cxn modelId="{836D1A20-4824-4D09-BBFD-C8873D9E51EF}" srcId="{FCA7262C-CACA-4A23-9C88-47396FC426F9}" destId="{F27D48BC-DAB8-4C5D-A1F8-7E3FCD0FE73D}" srcOrd="3" destOrd="0" parTransId="{84F81ABA-BC38-4D10-9E3B-5F31FB021DB1}" sibTransId="{B899BBD3-86C2-4C8C-9FD8-0CE9CEE1F0E0}"/>
    <dgm:cxn modelId="{BB5FCF2A-8CA8-475D-B41B-9B4C42495327}" type="presOf" srcId="{67164F31-75CD-49F1-AB23-E5CC11A4CFDC}" destId="{187C3019-9099-4873-9FDA-3CC04E8F09D8}" srcOrd="0" destOrd="0" presId="urn:microsoft.com/office/officeart/2005/8/layout/radial6"/>
    <dgm:cxn modelId="{9F8EFE37-7124-481A-8535-6A8214FFC5CA}" srcId="{389BD550-FD53-4FBE-B8B3-16A17229F9AD}" destId="{FCA7262C-CACA-4A23-9C88-47396FC426F9}" srcOrd="0" destOrd="0" parTransId="{9814E413-3047-4F39-86B0-8B63000D6447}" sibTransId="{AE8B3376-FA62-45B9-ACA6-EF638B480FB0}"/>
    <dgm:cxn modelId="{0591FC60-D061-42ED-988A-3E6629C30478}" type="presOf" srcId="{B899BBD3-86C2-4C8C-9FD8-0CE9CEE1F0E0}" destId="{0D021669-5D00-4023-9298-4CFEEA0705E3}" srcOrd="0" destOrd="0" presId="urn:microsoft.com/office/officeart/2005/8/layout/radial6"/>
    <dgm:cxn modelId="{D6DCB849-507F-46D6-871E-762FA4CEEBEC}" type="presOf" srcId="{374D0273-E128-4924-9EBD-A74C87EAFD7D}" destId="{B73367BB-4775-4192-B073-169E922F3459}" srcOrd="0" destOrd="0" presId="urn:microsoft.com/office/officeart/2005/8/layout/radial6"/>
    <dgm:cxn modelId="{1106EB69-44E1-43EE-BFE3-B344B16621C1}" type="presOf" srcId="{8765F5C7-6084-4994-BF80-E0FE09A45BAE}" destId="{1C7C0CB9-F3B2-4AAD-BC2B-1B6B27760EF3}" srcOrd="0" destOrd="0" presId="urn:microsoft.com/office/officeart/2005/8/layout/radial6"/>
    <dgm:cxn modelId="{AC97C06B-4BF0-467D-A7C6-D5428FD0E630}" type="presOf" srcId="{9EE6BFD5-9BDD-4555-AD3C-164C6BB08DD7}" destId="{78A0F60D-A0C4-4F40-8F89-50228B8D9D7D}" srcOrd="0" destOrd="0" presId="urn:microsoft.com/office/officeart/2005/8/layout/radial6"/>
    <dgm:cxn modelId="{69D1114F-87AE-48FA-97FB-4B24CF2E532E}" type="presOf" srcId="{7A41E84B-B996-435C-8193-D86E94F777C7}" destId="{75B398D2-3BBB-4529-9A60-F81C98947791}" srcOrd="0" destOrd="0" presId="urn:microsoft.com/office/officeart/2005/8/layout/radial6"/>
    <dgm:cxn modelId="{253F0176-CDCF-4926-B830-AD002039255D}" type="presOf" srcId="{F27D48BC-DAB8-4C5D-A1F8-7E3FCD0FE73D}" destId="{842C6774-17FE-436A-9BFA-800F09C180FC}" srcOrd="0" destOrd="0" presId="urn:microsoft.com/office/officeart/2005/8/layout/radial6"/>
    <dgm:cxn modelId="{707F1B82-0BDA-4909-B8D5-179E4F39AD5F}" srcId="{FCA7262C-CACA-4A23-9C88-47396FC426F9}" destId="{38ED1A76-3DF7-4389-9863-8ED3663BB3F7}" srcOrd="0" destOrd="0" parTransId="{91D0A2E9-BB99-4582-B8A2-1D16EC0D91F1}" sibTransId="{B1D5CE4A-3C18-4C5E-99AA-ACFA4F66E887}"/>
    <dgm:cxn modelId="{F887FE8B-0FF5-4177-ABCD-5444AADAE4CB}" type="presOf" srcId="{D858095A-5B73-4543-8CD3-1DD598AA2A58}" destId="{5AFFC089-F551-4BF8-A3BF-9BD42F9C9996}" srcOrd="0" destOrd="0" presId="urn:microsoft.com/office/officeart/2005/8/layout/radial6"/>
    <dgm:cxn modelId="{B4B5A59A-733D-4EA9-B943-6915996D24A1}" srcId="{FCA7262C-CACA-4A23-9C88-47396FC426F9}" destId="{6386E153-B443-42F0-A7FA-CFCEF2A6D0DF}" srcOrd="4" destOrd="0" parTransId="{02F8D471-B99D-4E12-842C-F69664A60485}" sibTransId="{67164F31-75CD-49F1-AB23-E5CC11A4CFDC}"/>
    <dgm:cxn modelId="{250829BD-A6EC-4D80-A0C2-739C3450A5B4}" type="presOf" srcId="{389BD550-FD53-4FBE-B8B3-16A17229F9AD}" destId="{01A29F89-1CBA-4BC3-9E8F-933225341F95}" srcOrd="0" destOrd="0" presId="urn:microsoft.com/office/officeart/2005/8/layout/radial6"/>
    <dgm:cxn modelId="{89EF2EC3-6081-4CE2-BC0D-FC46AB9EEA8F}" srcId="{FCA7262C-CACA-4A23-9C88-47396FC426F9}" destId="{9EE6BFD5-9BDD-4555-AD3C-164C6BB08DD7}" srcOrd="6" destOrd="0" parTransId="{B789BE8F-5ED7-4786-9409-9708A15AF554}" sibTransId="{8765F5C7-6084-4994-BF80-E0FE09A45BAE}"/>
    <dgm:cxn modelId="{5535C0C6-F436-4337-9649-A6E6478D2483}" srcId="{FCA7262C-CACA-4A23-9C88-47396FC426F9}" destId="{3E33B445-BAB7-453F-BCF9-DE091B764596}" srcOrd="1" destOrd="0" parTransId="{0E7E3E25-D103-486D-88D2-6A24F3D9D68C}" sibTransId="{0E53D56A-A1AA-4422-9313-3B1F03A269E4}"/>
    <dgm:cxn modelId="{6C95ACE5-A306-4561-B68C-6827566A3046}" type="presOf" srcId="{FCA7262C-CACA-4A23-9C88-47396FC426F9}" destId="{59EEC6BC-0D61-4254-BD6F-22BB13B44767}" srcOrd="0" destOrd="0" presId="urn:microsoft.com/office/officeart/2005/8/layout/radial6"/>
    <dgm:cxn modelId="{3D6AF8E5-CF1F-4C8D-AA48-2C42BE7BD965}" type="presOf" srcId="{3E33B445-BAB7-453F-BCF9-DE091B764596}" destId="{FF3FA720-4D2B-4EB8-9E1B-52AD991E0ACF}" srcOrd="0" destOrd="0" presId="urn:microsoft.com/office/officeart/2005/8/layout/radial6"/>
    <dgm:cxn modelId="{033FD3E7-28A4-49E4-ABA4-DECAF4F0A83C}" type="presOf" srcId="{38ED1A76-3DF7-4389-9863-8ED3663BB3F7}" destId="{6B13E213-C721-4BE3-B1F1-F640EE5491EB}" srcOrd="0" destOrd="0" presId="urn:microsoft.com/office/officeart/2005/8/layout/radial6"/>
    <dgm:cxn modelId="{2BC21BEB-CA0E-40E0-9056-9275EC6D8243}" type="presOf" srcId="{6386E153-B443-42F0-A7FA-CFCEF2A6D0DF}" destId="{0457C913-EEBC-4479-8F66-BAD9E4555789}" srcOrd="0" destOrd="0" presId="urn:microsoft.com/office/officeart/2005/8/layout/radial6"/>
    <dgm:cxn modelId="{A9E723FE-9EBB-42D9-9E88-7F3F29188856}" type="presOf" srcId="{808B9C3F-CEF4-4D82-9E45-B198879170DE}" destId="{E6364374-3995-4998-85FD-9575F61C49C8}" srcOrd="0" destOrd="0" presId="urn:microsoft.com/office/officeart/2005/8/layout/radial6"/>
    <dgm:cxn modelId="{BDEAEB1A-05D3-42FB-A1F4-1C2D6851DCC2}" type="presParOf" srcId="{01A29F89-1CBA-4BC3-9E8F-933225341F95}" destId="{59EEC6BC-0D61-4254-BD6F-22BB13B44767}" srcOrd="0" destOrd="0" presId="urn:microsoft.com/office/officeart/2005/8/layout/radial6"/>
    <dgm:cxn modelId="{CA6F90A2-28DF-488D-BAFE-114ED3724DC4}" type="presParOf" srcId="{01A29F89-1CBA-4BC3-9E8F-933225341F95}" destId="{6B13E213-C721-4BE3-B1F1-F640EE5491EB}" srcOrd="1" destOrd="0" presId="urn:microsoft.com/office/officeart/2005/8/layout/radial6"/>
    <dgm:cxn modelId="{BE54063D-E5C6-4D66-B5D4-43EB097A6C72}" type="presParOf" srcId="{01A29F89-1CBA-4BC3-9E8F-933225341F95}" destId="{345D121E-376E-4490-B19B-A763674BF79D}" srcOrd="2" destOrd="0" presId="urn:microsoft.com/office/officeart/2005/8/layout/radial6"/>
    <dgm:cxn modelId="{FC4F72E7-A8DB-44E8-83D3-A27A8988F8EE}" type="presParOf" srcId="{01A29F89-1CBA-4BC3-9E8F-933225341F95}" destId="{1712FB1E-59E5-4B41-9631-58F0EDC033D0}" srcOrd="3" destOrd="0" presId="urn:microsoft.com/office/officeart/2005/8/layout/radial6"/>
    <dgm:cxn modelId="{36F8CAA4-237C-45E8-B52F-DEE0604B08A6}" type="presParOf" srcId="{01A29F89-1CBA-4BC3-9E8F-933225341F95}" destId="{FF3FA720-4D2B-4EB8-9E1B-52AD991E0ACF}" srcOrd="4" destOrd="0" presId="urn:microsoft.com/office/officeart/2005/8/layout/radial6"/>
    <dgm:cxn modelId="{FB915C66-0A4C-4A13-AA61-F2C34BA65255}" type="presParOf" srcId="{01A29F89-1CBA-4BC3-9E8F-933225341F95}" destId="{C07BFBE1-30D6-4C78-9073-29B9E47B909F}" srcOrd="5" destOrd="0" presId="urn:microsoft.com/office/officeart/2005/8/layout/radial6"/>
    <dgm:cxn modelId="{4D90214E-E397-424F-A372-AFF3C0480D2E}" type="presParOf" srcId="{01A29F89-1CBA-4BC3-9E8F-933225341F95}" destId="{FBBCB3DD-948B-4EF6-8828-3DD35DCE177D}" srcOrd="6" destOrd="0" presId="urn:microsoft.com/office/officeart/2005/8/layout/radial6"/>
    <dgm:cxn modelId="{3964029B-10DF-419B-A2C8-890C490F104B}" type="presParOf" srcId="{01A29F89-1CBA-4BC3-9E8F-933225341F95}" destId="{5AFFC089-F551-4BF8-A3BF-9BD42F9C9996}" srcOrd="7" destOrd="0" presId="urn:microsoft.com/office/officeart/2005/8/layout/radial6"/>
    <dgm:cxn modelId="{7D6D3FFB-8CA7-434E-B72B-BE5928F2A465}" type="presParOf" srcId="{01A29F89-1CBA-4BC3-9E8F-933225341F95}" destId="{AEC28737-6D38-45E9-BE54-C9F2504271AC}" srcOrd="8" destOrd="0" presId="urn:microsoft.com/office/officeart/2005/8/layout/radial6"/>
    <dgm:cxn modelId="{FF0A317A-A93F-47DB-BAFD-35017122BE80}" type="presParOf" srcId="{01A29F89-1CBA-4BC3-9E8F-933225341F95}" destId="{75B398D2-3BBB-4529-9A60-F81C98947791}" srcOrd="9" destOrd="0" presId="urn:microsoft.com/office/officeart/2005/8/layout/radial6"/>
    <dgm:cxn modelId="{BCA63F23-4F54-4A4C-90EC-D7CCF44F06CE}" type="presParOf" srcId="{01A29F89-1CBA-4BC3-9E8F-933225341F95}" destId="{842C6774-17FE-436A-9BFA-800F09C180FC}" srcOrd="10" destOrd="0" presId="urn:microsoft.com/office/officeart/2005/8/layout/radial6"/>
    <dgm:cxn modelId="{3307EBFB-1E0C-4E82-BA92-A7B33AD0314E}" type="presParOf" srcId="{01A29F89-1CBA-4BC3-9E8F-933225341F95}" destId="{65E37EB3-35B4-49DE-A76D-0FC50568A147}" srcOrd="11" destOrd="0" presId="urn:microsoft.com/office/officeart/2005/8/layout/radial6"/>
    <dgm:cxn modelId="{BF775EA6-F976-4ABB-94F7-93D0218C4D43}" type="presParOf" srcId="{01A29F89-1CBA-4BC3-9E8F-933225341F95}" destId="{0D021669-5D00-4023-9298-4CFEEA0705E3}" srcOrd="12" destOrd="0" presId="urn:microsoft.com/office/officeart/2005/8/layout/radial6"/>
    <dgm:cxn modelId="{801C687D-DE7C-4B8F-A5F3-B11DEDED8DCB}" type="presParOf" srcId="{01A29F89-1CBA-4BC3-9E8F-933225341F95}" destId="{0457C913-EEBC-4479-8F66-BAD9E4555789}" srcOrd="13" destOrd="0" presId="urn:microsoft.com/office/officeart/2005/8/layout/radial6"/>
    <dgm:cxn modelId="{1F9B27BE-B3E5-4EB8-81AA-3D0DDFDB6CA7}" type="presParOf" srcId="{01A29F89-1CBA-4BC3-9E8F-933225341F95}" destId="{9AE7C6D6-892A-41DF-84BE-101A916FF85B}" srcOrd="14" destOrd="0" presId="urn:microsoft.com/office/officeart/2005/8/layout/radial6"/>
    <dgm:cxn modelId="{33549ED7-D9A6-4F33-9E34-9EF6DAFFF765}" type="presParOf" srcId="{01A29F89-1CBA-4BC3-9E8F-933225341F95}" destId="{187C3019-9099-4873-9FDA-3CC04E8F09D8}" srcOrd="15" destOrd="0" presId="urn:microsoft.com/office/officeart/2005/8/layout/radial6"/>
    <dgm:cxn modelId="{C8D3FF99-1AC1-40DC-B215-43C083C6C667}" type="presParOf" srcId="{01A29F89-1CBA-4BC3-9E8F-933225341F95}" destId="{E6364374-3995-4998-85FD-9575F61C49C8}" srcOrd="16" destOrd="0" presId="urn:microsoft.com/office/officeart/2005/8/layout/radial6"/>
    <dgm:cxn modelId="{9DF1E9DB-7F9B-4D6A-9579-EA914B7E9264}" type="presParOf" srcId="{01A29F89-1CBA-4BC3-9E8F-933225341F95}" destId="{41E07E89-7AD4-4090-A411-C04A3CFA252B}" srcOrd="17" destOrd="0" presId="urn:microsoft.com/office/officeart/2005/8/layout/radial6"/>
    <dgm:cxn modelId="{A7C57DAC-1793-45C7-91EE-CEF8AE95957C}" type="presParOf" srcId="{01A29F89-1CBA-4BC3-9E8F-933225341F95}" destId="{B73367BB-4775-4192-B073-169E922F3459}" srcOrd="18" destOrd="0" presId="urn:microsoft.com/office/officeart/2005/8/layout/radial6"/>
    <dgm:cxn modelId="{F437E86D-6506-46E8-B9E9-9E96AE38859F}" type="presParOf" srcId="{01A29F89-1CBA-4BC3-9E8F-933225341F95}" destId="{78A0F60D-A0C4-4F40-8F89-50228B8D9D7D}" srcOrd="19" destOrd="0" presId="urn:microsoft.com/office/officeart/2005/8/layout/radial6"/>
    <dgm:cxn modelId="{8127F16C-F6F9-4B9E-83D5-255AADDFC529}" type="presParOf" srcId="{01A29F89-1CBA-4BC3-9E8F-933225341F95}" destId="{C56C5530-C8C4-4148-AA81-50EDCAAF3593}" srcOrd="20" destOrd="0" presId="urn:microsoft.com/office/officeart/2005/8/layout/radial6"/>
    <dgm:cxn modelId="{043346C4-3E1F-42DF-8EF3-DF15042CE57B}" type="presParOf" srcId="{01A29F89-1CBA-4BC3-9E8F-933225341F95}" destId="{1C7C0CB9-F3B2-4AAD-BC2B-1B6B27760EF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010A06-A60F-436D-B212-C0B700ADD95C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F2D25B5C-085E-429F-8AF7-A790F8D6FE47}">
      <dgm:prSet phldrT="[Text]" custT="1"/>
      <dgm:spPr/>
      <dgm:t>
        <a:bodyPr/>
        <a:lstStyle/>
        <a:p>
          <a:r>
            <a:rPr lang="en-IE" sz="1600" b="1" dirty="0"/>
            <a:t>Executive </a:t>
          </a:r>
        </a:p>
        <a:p>
          <a:r>
            <a:rPr lang="en-IE" sz="1600" b="1" dirty="0"/>
            <a:t>Committee</a:t>
          </a:r>
        </a:p>
      </dgm:t>
    </dgm:pt>
    <dgm:pt modelId="{F8346CFD-3DD1-49D7-9E98-151F779CD410}" type="parTrans" cxnId="{BE04037A-44F3-42BF-B13F-8D8691F25EDB}">
      <dgm:prSet/>
      <dgm:spPr/>
      <dgm:t>
        <a:bodyPr/>
        <a:lstStyle/>
        <a:p>
          <a:endParaRPr lang="en-IE"/>
        </a:p>
      </dgm:t>
    </dgm:pt>
    <dgm:pt modelId="{B22D02DA-FA5C-438C-87B4-81D76E7FC6EB}" type="sibTrans" cxnId="{BE04037A-44F3-42BF-B13F-8D8691F25EDB}">
      <dgm:prSet/>
      <dgm:spPr/>
      <dgm:t>
        <a:bodyPr/>
        <a:lstStyle/>
        <a:p>
          <a:endParaRPr lang="en-IE"/>
        </a:p>
      </dgm:t>
    </dgm:pt>
    <dgm:pt modelId="{ADD8447C-05DF-4FA4-8388-12C48B6793E2}" type="asst">
      <dgm:prSet phldrT="[Text]"/>
      <dgm:spPr/>
      <dgm:t>
        <a:bodyPr/>
        <a:lstStyle/>
        <a:p>
          <a:r>
            <a:rPr lang="en-IE" dirty="0"/>
            <a:t>Club Trustees</a:t>
          </a:r>
        </a:p>
      </dgm:t>
    </dgm:pt>
    <dgm:pt modelId="{27B11A8B-627E-4C5B-B732-46E036D145B5}" type="parTrans" cxnId="{B473DB8A-EBB6-42F6-9941-4CD2589FACAF}">
      <dgm:prSet/>
      <dgm:spPr/>
      <dgm:t>
        <a:bodyPr/>
        <a:lstStyle/>
        <a:p>
          <a:endParaRPr lang="en-IE"/>
        </a:p>
      </dgm:t>
    </dgm:pt>
    <dgm:pt modelId="{C8E1BFBF-6BF5-4067-AE87-9D04EC2C6510}" type="sibTrans" cxnId="{B473DB8A-EBB6-42F6-9941-4CD2589FACAF}">
      <dgm:prSet/>
      <dgm:spPr/>
      <dgm:t>
        <a:bodyPr/>
        <a:lstStyle/>
        <a:p>
          <a:endParaRPr lang="en-IE"/>
        </a:p>
      </dgm:t>
    </dgm:pt>
    <dgm:pt modelId="{21074973-D8BB-4098-AFF4-40180AB93E7C}">
      <dgm:prSet phldrT="[Text]" custT="1"/>
      <dgm:spPr/>
      <dgm:t>
        <a:bodyPr/>
        <a:lstStyle/>
        <a:p>
          <a:r>
            <a:rPr lang="en-IE" sz="1200" b="1" dirty="0"/>
            <a:t>Bord na nÓg </a:t>
          </a:r>
        </a:p>
        <a:p>
          <a:r>
            <a:rPr lang="en-IE" sz="1200" b="1" dirty="0"/>
            <a:t>Sub-Committee</a:t>
          </a:r>
        </a:p>
      </dgm:t>
    </dgm:pt>
    <dgm:pt modelId="{12A2DDCA-193A-48F3-A73D-03647A81DF35}" type="parTrans" cxnId="{79580716-6B01-467E-932C-0419A39413A1}">
      <dgm:prSet/>
      <dgm:spPr/>
      <dgm:t>
        <a:bodyPr/>
        <a:lstStyle/>
        <a:p>
          <a:endParaRPr lang="en-IE"/>
        </a:p>
      </dgm:t>
    </dgm:pt>
    <dgm:pt modelId="{80BB08B3-6C14-40E3-86C1-C3ABCC3A9618}" type="sibTrans" cxnId="{79580716-6B01-467E-932C-0419A39413A1}">
      <dgm:prSet/>
      <dgm:spPr/>
      <dgm:t>
        <a:bodyPr/>
        <a:lstStyle/>
        <a:p>
          <a:endParaRPr lang="en-IE"/>
        </a:p>
      </dgm:t>
    </dgm:pt>
    <dgm:pt modelId="{57C996CA-277C-4A12-A2B0-70ACF228F4B9}">
      <dgm:prSet phldrT="[Text]" custT="1"/>
      <dgm:spPr/>
      <dgm:t>
        <a:bodyPr/>
        <a:lstStyle/>
        <a:p>
          <a:r>
            <a:rPr lang="en-IE" sz="1200" b="1" dirty="0"/>
            <a:t>Facilities Development </a:t>
          </a:r>
        </a:p>
        <a:p>
          <a:r>
            <a:rPr lang="en-IE" sz="1200" b="1" dirty="0"/>
            <a:t>Sub-Committee</a:t>
          </a:r>
        </a:p>
      </dgm:t>
    </dgm:pt>
    <dgm:pt modelId="{5231A511-7D4C-4BF1-B765-37626C3B7AE6}" type="parTrans" cxnId="{9582434E-3BF3-4264-A442-E789C73264B5}">
      <dgm:prSet/>
      <dgm:spPr/>
      <dgm:t>
        <a:bodyPr/>
        <a:lstStyle/>
        <a:p>
          <a:endParaRPr lang="en-IE"/>
        </a:p>
      </dgm:t>
    </dgm:pt>
    <dgm:pt modelId="{C3A986CA-CE93-4961-B0A2-221FC4ADE204}" type="sibTrans" cxnId="{9582434E-3BF3-4264-A442-E789C73264B5}">
      <dgm:prSet/>
      <dgm:spPr/>
      <dgm:t>
        <a:bodyPr/>
        <a:lstStyle/>
        <a:p>
          <a:endParaRPr lang="en-IE"/>
        </a:p>
      </dgm:t>
    </dgm:pt>
    <dgm:pt modelId="{B7BA006C-CD9C-4D74-9626-0F80688DCBA4}">
      <dgm:prSet phldrT="[Text]" custT="1"/>
      <dgm:spPr/>
      <dgm:t>
        <a:bodyPr/>
        <a:lstStyle/>
        <a:p>
          <a:r>
            <a:rPr lang="en-IE" sz="1200" b="1" dirty="0"/>
            <a:t>Finance </a:t>
          </a:r>
        </a:p>
        <a:p>
          <a:r>
            <a:rPr lang="en-IE" sz="1200" b="1" dirty="0"/>
            <a:t>&amp; </a:t>
          </a:r>
        </a:p>
        <a:p>
          <a:r>
            <a:rPr lang="en-IE" sz="1200" b="1" dirty="0"/>
            <a:t>Fundraising </a:t>
          </a:r>
        </a:p>
        <a:p>
          <a:r>
            <a:rPr lang="en-IE" sz="1200" b="1" dirty="0"/>
            <a:t>Sub-Committee</a:t>
          </a:r>
        </a:p>
      </dgm:t>
    </dgm:pt>
    <dgm:pt modelId="{8F705552-A1E3-41B2-A57E-185D514CA774}" type="parTrans" cxnId="{7C54C406-C649-4431-A06C-A76928624969}">
      <dgm:prSet/>
      <dgm:spPr/>
      <dgm:t>
        <a:bodyPr/>
        <a:lstStyle/>
        <a:p>
          <a:endParaRPr lang="en-IE"/>
        </a:p>
      </dgm:t>
    </dgm:pt>
    <dgm:pt modelId="{5DA660D9-78F4-4BD1-8C14-88A33A76B076}" type="sibTrans" cxnId="{7C54C406-C649-4431-A06C-A76928624969}">
      <dgm:prSet/>
      <dgm:spPr/>
      <dgm:t>
        <a:bodyPr/>
        <a:lstStyle/>
        <a:p>
          <a:endParaRPr lang="en-IE"/>
        </a:p>
      </dgm:t>
    </dgm:pt>
    <dgm:pt modelId="{9D1B240E-3744-400D-BE70-B60BDB1CDA12}" type="asst">
      <dgm:prSet/>
      <dgm:spPr/>
      <dgm:t>
        <a:bodyPr/>
        <a:lstStyle/>
        <a:p>
          <a:r>
            <a:rPr lang="en-IE" dirty="0"/>
            <a:t>Coaching </a:t>
          </a:r>
        </a:p>
        <a:p>
          <a:r>
            <a:rPr lang="en-IE" dirty="0"/>
            <a:t>Co-ordinator</a:t>
          </a:r>
        </a:p>
      </dgm:t>
    </dgm:pt>
    <dgm:pt modelId="{2B2A93CF-5EBE-41C2-B237-B9F1806F0C4E}" type="parTrans" cxnId="{431595DC-B26E-46C0-8C23-8E04FAD22BFC}">
      <dgm:prSet/>
      <dgm:spPr/>
      <dgm:t>
        <a:bodyPr/>
        <a:lstStyle/>
        <a:p>
          <a:endParaRPr lang="en-IE"/>
        </a:p>
      </dgm:t>
    </dgm:pt>
    <dgm:pt modelId="{55B2D8B4-EEE8-481F-BCFB-C2D732A00E1B}" type="sibTrans" cxnId="{431595DC-B26E-46C0-8C23-8E04FAD22BFC}">
      <dgm:prSet/>
      <dgm:spPr/>
      <dgm:t>
        <a:bodyPr/>
        <a:lstStyle/>
        <a:p>
          <a:endParaRPr lang="en-IE"/>
        </a:p>
      </dgm:t>
    </dgm:pt>
    <dgm:pt modelId="{203205EA-E2C9-4D2A-BC02-82D89FE48B6F}" type="asst">
      <dgm:prSet/>
      <dgm:spPr/>
      <dgm:t>
        <a:bodyPr/>
        <a:lstStyle/>
        <a:p>
          <a:r>
            <a:rPr lang="en-IE" dirty="0"/>
            <a:t>Child Welfare Officers</a:t>
          </a:r>
        </a:p>
      </dgm:t>
    </dgm:pt>
    <dgm:pt modelId="{2E2E4CE5-4EE3-4574-A82A-C98A34863B2C}" type="parTrans" cxnId="{4FBD4A1D-271A-4D78-9130-AC378FA4122C}">
      <dgm:prSet/>
      <dgm:spPr/>
      <dgm:t>
        <a:bodyPr/>
        <a:lstStyle/>
        <a:p>
          <a:endParaRPr lang="en-IE"/>
        </a:p>
      </dgm:t>
    </dgm:pt>
    <dgm:pt modelId="{577339B4-2540-4C0B-9867-C5CFC476918E}" type="sibTrans" cxnId="{4FBD4A1D-271A-4D78-9130-AC378FA4122C}">
      <dgm:prSet/>
      <dgm:spPr/>
      <dgm:t>
        <a:bodyPr/>
        <a:lstStyle/>
        <a:p>
          <a:endParaRPr lang="en-IE"/>
        </a:p>
      </dgm:t>
    </dgm:pt>
    <dgm:pt modelId="{C1ADB4E6-7E2C-438D-9403-2A597AF33495}" type="asst">
      <dgm:prSet/>
      <dgm:spPr/>
      <dgm:t>
        <a:bodyPr/>
        <a:lstStyle/>
        <a:p>
          <a:r>
            <a:rPr lang="en-IE" dirty="0"/>
            <a:t>Membership</a:t>
          </a:r>
        </a:p>
      </dgm:t>
    </dgm:pt>
    <dgm:pt modelId="{F0A7B792-170B-41B2-ACFB-E6DF3A7009DF}" type="parTrans" cxnId="{5369DE98-E887-4982-BBBE-9D15FD559964}">
      <dgm:prSet/>
      <dgm:spPr/>
      <dgm:t>
        <a:bodyPr/>
        <a:lstStyle/>
        <a:p>
          <a:endParaRPr lang="en-IE"/>
        </a:p>
      </dgm:t>
    </dgm:pt>
    <dgm:pt modelId="{E3395FE9-D7F3-4D17-B78A-EE4FA013E201}" type="sibTrans" cxnId="{5369DE98-E887-4982-BBBE-9D15FD559964}">
      <dgm:prSet/>
      <dgm:spPr/>
      <dgm:t>
        <a:bodyPr/>
        <a:lstStyle/>
        <a:p>
          <a:endParaRPr lang="en-IE"/>
        </a:p>
      </dgm:t>
    </dgm:pt>
    <dgm:pt modelId="{B019BC4B-6BF5-4AFF-AF38-367DBB0C5C06}" type="asst">
      <dgm:prSet/>
      <dgm:spPr/>
      <dgm:t>
        <a:bodyPr/>
        <a:lstStyle/>
        <a:p>
          <a:r>
            <a:rPr lang="en-IE" dirty="0"/>
            <a:t>Disciplinary Committee</a:t>
          </a:r>
        </a:p>
      </dgm:t>
    </dgm:pt>
    <dgm:pt modelId="{3121271B-6518-4D5C-BFBE-B0E0CEDA375F}" type="parTrans" cxnId="{DD6845FE-50CF-4888-9315-BAEC515AB27C}">
      <dgm:prSet/>
      <dgm:spPr/>
      <dgm:t>
        <a:bodyPr/>
        <a:lstStyle/>
        <a:p>
          <a:endParaRPr lang="en-IE"/>
        </a:p>
      </dgm:t>
    </dgm:pt>
    <dgm:pt modelId="{D371B2BF-E39D-48A5-BF8C-68F10BC60933}" type="sibTrans" cxnId="{DD6845FE-50CF-4888-9315-BAEC515AB27C}">
      <dgm:prSet/>
      <dgm:spPr/>
      <dgm:t>
        <a:bodyPr/>
        <a:lstStyle/>
        <a:p>
          <a:endParaRPr lang="en-IE"/>
        </a:p>
      </dgm:t>
    </dgm:pt>
    <dgm:pt modelId="{DD0F8976-3DF0-4106-B49B-9937828E98CB}" type="asst">
      <dgm:prSet/>
      <dgm:spPr/>
      <dgm:t>
        <a:bodyPr/>
        <a:lstStyle/>
        <a:p>
          <a:r>
            <a:rPr lang="en-IE" dirty="0"/>
            <a:t>Team Appointments  Committee</a:t>
          </a:r>
        </a:p>
      </dgm:t>
    </dgm:pt>
    <dgm:pt modelId="{411D685E-1079-46AB-8F04-B11C8ED3D97C}" type="parTrans" cxnId="{0BEE79FD-4597-4005-B0BD-28012BCAF716}">
      <dgm:prSet/>
      <dgm:spPr/>
      <dgm:t>
        <a:bodyPr/>
        <a:lstStyle/>
        <a:p>
          <a:endParaRPr lang="en-IE"/>
        </a:p>
      </dgm:t>
    </dgm:pt>
    <dgm:pt modelId="{1BFA9BE5-7E0C-42B6-A1B3-7EDA618EA1F7}" type="sibTrans" cxnId="{0BEE79FD-4597-4005-B0BD-28012BCAF716}">
      <dgm:prSet/>
      <dgm:spPr/>
      <dgm:t>
        <a:bodyPr/>
        <a:lstStyle/>
        <a:p>
          <a:endParaRPr lang="en-IE"/>
        </a:p>
      </dgm:t>
    </dgm:pt>
    <dgm:pt modelId="{8CF50273-2C38-4B48-BDCB-D55FC661F561}">
      <dgm:prSet custT="1"/>
      <dgm:spPr/>
      <dgm:t>
        <a:bodyPr/>
        <a:lstStyle/>
        <a:p>
          <a:r>
            <a:rPr lang="en-IE" sz="1200" b="1" dirty="0"/>
            <a:t>Communications PR &amp; </a:t>
          </a:r>
        </a:p>
        <a:p>
          <a:r>
            <a:rPr lang="en-IE" sz="1200" b="1" dirty="0"/>
            <a:t>Social/Cultural </a:t>
          </a:r>
        </a:p>
        <a:p>
          <a:r>
            <a:rPr lang="en-IE" sz="1200" b="1" dirty="0"/>
            <a:t>Sub-Committee</a:t>
          </a:r>
        </a:p>
      </dgm:t>
    </dgm:pt>
    <dgm:pt modelId="{0FD8B5CA-3AD9-4886-8431-397B05497EEE}" type="parTrans" cxnId="{B0B03036-71E5-4E52-8C8B-2867B94D8311}">
      <dgm:prSet/>
      <dgm:spPr/>
      <dgm:t>
        <a:bodyPr/>
        <a:lstStyle/>
        <a:p>
          <a:endParaRPr lang="en-IE"/>
        </a:p>
      </dgm:t>
    </dgm:pt>
    <dgm:pt modelId="{87F36711-B64D-44B3-BDEC-FCC769DEB73D}" type="sibTrans" cxnId="{B0B03036-71E5-4E52-8C8B-2867B94D8311}">
      <dgm:prSet/>
      <dgm:spPr/>
      <dgm:t>
        <a:bodyPr/>
        <a:lstStyle/>
        <a:p>
          <a:endParaRPr lang="en-IE"/>
        </a:p>
      </dgm:t>
    </dgm:pt>
    <dgm:pt modelId="{FC772A31-6BD8-49D5-B23F-7384CB7FD4B2}">
      <dgm:prSet custT="1"/>
      <dgm:spPr/>
      <dgm:t>
        <a:bodyPr/>
        <a:lstStyle/>
        <a:p>
          <a:r>
            <a:rPr lang="en-IE" sz="1200" b="1" dirty="0"/>
            <a:t>Coaching &amp; Games Development </a:t>
          </a:r>
        </a:p>
        <a:p>
          <a:r>
            <a:rPr lang="en-IE" sz="1200" b="1" dirty="0"/>
            <a:t>Sub-Committee</a:t>
          </a:r>
        </a:p>
      </dgm:t>
    </dgm:pt>
    <dgm:pt modelId="{1E1619A5-AA17-4B1F-A9B3-D16F34A8D15E}" type="parTrans" cxnId="{BF8B75AF-B0F4-4AA2-A189-D1BAEAA86533}">
      <dgm:prSet/>
      <dgm:spPr/>
      <dgm:t>
        <a:bodyPr/>
        <a:lstStyle/>
        <a:p>
          <a:endParaRPr lang="en-IE"/>
        </a:p>
      </dgm:t>
    </dgm:pt>
    <dgm:pt modelId="{476C9399-01E7-40F8-85ED-EEA64F202CE0}" type="sibTrans" cxnId="{BF8B75AF-B0F4-4AA2-A189-D1BAEAA86533}">
      <dgm:prSet/>
      <dgm:spPr/>
      <dgm:t>
        <a:bodyPr/>
        <a:lstStyle/>
        <a:p>
          <a:endParaRPr lang="en-IE"/>
        </a:p>
      </dgm:t>
    </dgm:pt>
    <dgm:pt modelId="{2B945AFB-1AA6-42E4-9578-288A3399EF91}">
      <dgm:prSet custT="1"/>
      <dgm:spPr/>
      <dgm:t>
        <a:bodyPr/>
        <a:lstStyle/>
        <a:p>
          <a:r>
            <a:rPr lang="en-IE" sz="1200" b="1" dirty="0"/>
            <a:t>Ladies Football Committee</a:t>
          </a:r>
        </a:p>
      </dgm:t>
    </dgm:pt>
    <dgm:pt modelId="{9EB310B1-07F4-4A48-8D92-B095E0AEF14A}" type="parTrans" cxnId="{362B085C-7ACD-4F5F-BF21-5D7C480F0D2F}">
      <dgm:prSet/>
      <dgm:spPr/>
      <dgm:t>
        <a:bodyPr/>
        <a:lstStyle/>
        <a:p>
          <a:endParaRPr lang="en-IE"/>
        </a:p>
      </dgm:t>
    </dgm:pt>
    <dgm:pt modelId="{9BD458A9-2856-436B-960B-4A6124186D33}" type="sibTrans" cxnId="{362B085C-7ACD-4F5F-BF21-5D7C480F0D2F}">
      <dgm:prSet/>
      <dgm:spPr/>
      <dgm:t>
        <a:bodyPr/>
        <a:lstStyle/>
        <a:p>
          <a:endParaRPr lang="en-IE"/>
        </a:p>
      </dgm:t>
    </dgm:pt>
    <dgm:pt modelId="{08F44218-728A-4D06-9D39-0D838C18AB5C}" type="pres">
      <dgm:prSet presAssocID="{1A010A06-A60F-436D-B212-C0B700ADD9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861ACE-CD54-4044-A80A-01A1A23E9538}" type="pres">
      <dgm:prSet presAssocID="{F2D25B5C-085E-429F-8AF7-A790F8D6FE47}" presName="hierRoot1" presStyleCnt="0">
        <dgm:presLayoutVars>
          <dgm:hierBranch val="init"/>
        </dgm:presLayoutVars>
      </dgm:prSet>
      <dgm:spPr/>
    </dgm:pt>
    <dgm:pt modelId="{EC1CE373-ED0F-45DA-B981-52834EBC4A88}" type="pres">
      <dgm:prSet presAssocID="{F2D25B5C-085E-429F-8AF7-A790F8D6FE47}" presName="rootComposite1" presStyleCnt="0"/>
      <dgm:spPr/>
    </dgm:pt>
    <dgm:pt modelId="{B80B5F31-22EB-4933-A84B-B0A19EE36BE7}" type="pres">
      <dgm:prSet presAssocID="{F2D25B5C-085E-429F-8AF7-A790F8D6FE47}" presName="rootText1" presStyleLbl="node0" presStyleIdx="0" presStyleCnt="1" custScaleX="198105" custScaleY="142672" custLinFactNeighborY="69634">
        <dgm:presLayoutVars>
          <dgm:chPref val="3"/>
        </dgm:presLayoutVars>
      </dgm:prSet>
      <dgm:spPr/>
    </dgm:pt>
    <dgm:pt modelId="{9F3EF5C7-E4E8-4491-B472-3CFD9D05D846}" type="pres">
      <dgm:prSet presAssocID="{F2D25B5C-085E-429F-8AF7-A790F8D6FE47}" presName="rootConnector1" presStyleLbl="node1" presStyleIdx="0" presStyleCnt="0"/>
      <dgm:spPr/>
    </dgm:pt>
    <dgm:pt modelId="{DE71FBC3-9686-4333-821A-2FB1CFA7DD11}" type="pres">
      <dgm:prSet presAssocID="{F2D25B5C-085E-429F-8AF7-A790F8D6FE47}" presName="hierChild2" presStyleCnt="0"/>
      <dgm:spPr/>
    </dgm:pt>
    <dgm:pt modelId="{391411FB-D200-4FBC-A5CB-B489D677C398}" type="pres">
      <dgm:prSet presAssocID="{12A2DDCA-193A-48F3-A73D-03647A81DF35}" presName="Name37" presStyleLbl="parChTrans1D2" presStyleIdx="0" presStyleCnt="12"/>
      <dgm:spPr/>
    </dgm:pt>
    <dgm:pt modelId="{32166E0B-1F0B-4397-9FCC-6AEA95588BF1}" type="pres">
      <dgm:prSet presAssocID="{21074973-D8BB-4098-AFF4-40180AB93E7C}" presName="hierRoot2" presStyleCnt="0">
        <dgm:presLayoutVars>
          <dgm:hierBranch val="init"/>
        </dgm:presLayoutVars>
      </dgm:prSet>
      <dgm:spPr/>
    </dgm:pt>
    <dgm:pt modelId="{712D7501-84EA-4484-95C3-CF82DCE99967}" type="pres">
      <dgm:prSet presAssocID="{21074973-D8BB-4098-AFF4-40180AB93E7C}" presName="rootComposite" presStyleCnt="0"/>
      <dgm:spPr/>
    </dgm:pt>
    <dgm:pt modelId="{11B651D0-3FB0-4D94-AC43-FF4CC4D8E243}" type="pres">
      <dgm:prSet presAssocID="{21074973-D8BB-4098-AFF4-40180AB93E7C}" presName="rootText" presStyleLbl="node2" presStyleIdx="0" presStyleCnt="6" custScaleY="199741">
        <dgm:presLayoutVars>
          <dgm:chPref val="3"/>
        </dgm:presLayoutVars>
      </dgm:prSet>
      <dgm:spPr/>
    </dgm:pt>
    <dgm:pt modelId="{7092ADE6-E97C-4151-A128-C4DFB8A8EF40}" type="pres">
      <dgm:prSet presAssocID="{21074973-D8BB-4098-AFF4-40180AB93E7C}" presName="rootConnector" presStyleLbl="node2" presStyleIdx="0" presStyleCnt="6"/>
      <dgm:spPr/>
    </dgm:pt>
    <dgm:pt modelId="{2016FC10-2C36-47E6-99B9-28A630175110}" type="pres">
      <dgm:prSet presAssocID="{21074973-D8BB-4098-AFF4-40180AB93E7C}" presName="hierChild4" presStyleCnt="0"/>
      <dgm:spPr/>
    </dgm:pt>
    <dgm:pt modelId="{14F72DCF-45EE-4BF9-A36B-B1861B761A26}" type="pres">
      <dgm:prSet presAssocID="{21074973-D8BB-4098-AFF4-40180AB93E7C}" presName="hierChild5" presStyleCnt="0"/>
      <dgm:spPr/>
    </dgm:pt>
    <dgm:pt modelId="{EF8F5224-6444-4D2E-91EB-FEEC060E17CD}" type="pres">
      <dgm:prSet presAssocID="{5231A511-7D4C-4BF1-B765-37626C3B7AE6}" presName="Name37" presStyleLbl="parChTrans1D2" presStyleIdx="1" presStyleCnt="12"/>
      <dgm:spPr/>
    </dgm:pt>
    <dgm:pt modelId="{30CF3A71-2F6A-4B35-8567-6C7614784183}" type="pres">
      <dgm:prSet presAssocID="{57C996CA-277C-4A12-A2B0-70ACF228F4B9}" presName="hierRoot2" presStyleCnt="0">
        <dgm:presLayoutVars>
          <dgm:hierBranch val="init"/>
        </dgm:presLayoutVars>
      </dgm:prSet>
      <dgm:spPr/>
    </dgm:pt>
    <dgm:pt modelId="{CA5AF12A-6E7C-40F8-8E45-6C03FB17779B}" type="pres">
      <dgm:prSet presAssocID="{57C996CA-277C-4A12-A2B0-70ACF228F4B9}" presName="rootComposite" presStyleCnt="0"/>
      <dgm:spPr/>
    </dgm:pt>
    <dgm:pt modelId="{967D15E4-FD2F-40CC-9FD3-FA3A2F53AF5F}" type="pres">
      <dgm:prSet presAssocID="{57C996CA-277C-4A12-A2B0-70ACF228F4B9}" presName="rootText" presStyleLbl="node2" presStyleIdx="1" presStyleCnt="6" custScaleY="199741">
        <dgm:presLayoutVars>
          <dgm:chPref val="3"/>
        </dgm:presLayoutVars>
      </dgm:prSet>
      <dgm:spPr/>
    </dgm:pt>
    <dgm:pt modelId="{19FA70A7-403F-4375-AD34-E130AEE543D1}" type="pres">
      <dgm:prSet presAssocID="{57C996CA-277C-4A12-A2B0-70ACF228F4B9}" presName="rootConnector" presStyleLbl="node2" presStyleIdx="1" presStyleCnt="6"/>
      <dgm:spPr/>
    </dgm:pt>
    <dgm:pt modelId="{FCDA6C46-AA6A-407A-943C-CA7083BADC8E}" type="pres">
      <dgm:prSet presAssocID="{57C996CA-277C-4A12-A2B0-70ACF228F4B9}" presName="hierChild4" presStyleCnt="0"/>
      <dgm:spPr/>
    </dgm:pt>
    <dgm:pt modelId="{E634B604-7142-4884-81B1-AD3FB89A2CB5}" type="pres">
      <dgm:prSet presAssocID="{57C996CA-277C-4A12-A2B0-70ACF228F4B9}" presName="hierChild5" presStyleCnt="0"/>
      <dgm:spPr/>
    </dgm:pt>
    <dgm:pt modelId="{9AD909B4-829B-4802-96AE-DA8E5344202A}" type="pres">
      <dgm:prSet presAssocID="{8F705552-A1E3-41B2-A57E-185D514CA774}" presName="Name37" presStyleLbl="parChTrans1D2" presStyleIdx="2" presStyleCnt="12"/>
      <dgm:spPr/>
    </dgm:pt>
    <dgm:pt modelId="{D880E0CA-D7B9-4872-B691-1C38E15A460A}" type="pres">
      <dgm:prSet presAssocID="{B7BA006C-CD9C-4D74-9626-0F80688DCBA4}" presName="hierRoot2" presStyleCnt="0">
        <dgm:presLayoutVars>
          <dgm:hierBranch val="init"/>
        </dgm:presLayoutVars>
      </dgm:prSet>
      <dgm:spPr/>
    </dgm:pt>
    <dgm:pt modelId="{1E666C93-BCEE-4407-B623-68F9C8A2D9D0}" type="pres">
      <dgm:prSet presAssocID="{B7BA006C-CD9C-4D74-9626-0F80688DCBA4}" presName="rootComposite" presStyleCnt="0"/>
      <dgm:spPr/>
    </dgm:pt>
    <dgm:pt modelId="{67F33BE9-6685-43C5-A2F4-E3873362A0D2}" type="pres">
      <dgm:prSet presAssocID="{B7BA006C-CD9C-4D74-9626-0F80688DCBA4}" presName="rootText" presStyleLbl="node2" presStyleIdx="2" presStyleCnt="6" custScaleY="199741">
        <dgm:presLayoutVars>
          <dgm:chPref val="3"/>
        </dgm:presLayoutVars>
      </dgm:prSet>
      <dgm:spPr/>
    </dgm:pt>
    <dgm:pt modelId="{225E670D-A2C1-41BD-A32A-D726D79964C5}" type="pres">
      <dgm:prSet presAssocID="{B7BA006C-CD9C-4D74-9626-0F80688DCBA4}" presName="rootConnector" presStyleLbl="node2" presStyleIdx="2" presStyleCnt="6"/>
      <dgm:spPr/>
    </dgm:pt>
    <dgm:pt modelId="{63BC1562-09D0-41A8-9473-2EA047C0E89E}" type="pres">
      <dgm:prSet presAssocID="{B7BA006C-CD9C-4D74-9626-0F80688DCBA4}" presName="hierChild4" presStyleCnt="0"/>
      <dgm:spPr/>
    </dgm:pt>
    <dgm:pt modelId="{10D121EB-BDFE-4FD2-9C78-BEC0529718C8}" type="pres">
      <dgm:prSet presAssocID="{B7BA006C-CD9C-4D74-9626-0F80688DCBA4}" presName="hierChild5" presStyleCnt="0"/>
      <dgm:spPr/>
    </dgm:pt>
    <dgm:pt modelId="{969A35DC-248B-4165-94CF-D1491CB64331}" type="pres">
      <dgm:prSet presAssocID="{0FD8B5CA-3AD9-4886-8431-397B05497EEE}" presName="Name37" presStyleLbl="parChTrans1D2" presStyleIdx="3" presStyleCnt="12"/>
      <dgm:spPr/>
    </dgm:pt>
    <dgm:pt modelId="{BE42A0DB-D798-44D4-9B76-21EB4B011DF4}" type="pres">
      <dgm:prSet presAssocID="{8CF50273-2C38-4B48-BDCB-D55FC661F561}" presName="hierRoot2" presStyleCnt="0">
        <dgm:presLayoutVars>
          <dgm:hierBranch val="init"/>
        </dgm:presLayoutVars>
      </dgm:prSet>
      <dgm:spPr/>
    </dgm:pt>
    <dgm:pt modelId="{C941D4A3-22BF-4553-8D4F-E50F8159A6B2}" type="pres">
      <dgm:prSet presAssocID="{8CF50273-2C38-4B48-BDCB-D55FC661F561}" presName="rootComposite" presStyleCnt="0"/>
      <dgm:spPr/>
    </dgm:pt>
    <dgm:pt modelId="{E48CC509-C512-4C50-A08E-9396E47D059C}" type="pres">
      <dgm:prSet presAssocID="{8CF50273-2C38-4B48-BDCB-D55FC661F561}" presName="rootText" presStyleLbl="node2" presStyleIdx="3" presStyleCnt="6" custScaleY="199741">
        <dgm:presLayoutVars>
          <dgm:chPref val="3"/>
        </dgm:presLayoutVars>
      </dgm:prSet>
      <dgm:spPr/>
    </dgm:pt>
    <dgm:pt modelId="{9B0D5BBC-7CA9-4B25-875A-A4C282784D2E}" type="pres">
      <dgm:prSet presAssocID="{8CF50273-2C38-4B48-BDCB-D55FC661F561}" presName="rootConnector" presStyleLbl="node2" presStyleIdx="3" presStyleCnt="6"/>
      <dgm:spPr/>
    </dgm:pt>
    <dgm:pt modelId="{A60E5BC7-CD6C-43D4-A49C-4D31DB7B211D}" type="pres">
      <dgm:prSet presAssocID="{8CF50273-2C38-4B48-BDCB-D55FC661F561}" presName="hierChild4" presStyleCnt="0"/>
      <dgm:spPr/>
    </dgm:pt>
    <dgm:pt modelId="{8358B3BD-9684-49C5-BF79-A464E79D85B1}" type="pres">
      <dgm:prSet presAssocID="{8CF50273-2C38-4B48-BDCB-D55FC661F561}" presName="hierChild5" presStyleCnt="0"/>
      <dgm:spPr/>
    </dgm:pt>
    <dgm:pt modelId="{9725E814-CF0C-4216-A627-F892E6CA6F35}" type="pres">
      <dgm:prSet presAssocID="{1E1619A5-AA17-4B1F-A9B3-D16F34A8D15E}" presName="Name37" presStyleLbl="parChTrans1D2" presStyleIdx="4" presStyleCnt="12"/>
      <dgm:spPr/>
    </dgm:pt>
    <dgm:pt modelId="{09CA1F50-316C-4018-8737-031CF37C4476}" type="pres">
      <dgm:prSet presAssocID="{FC772A31-6BD8-49D5-B23F-7384CB7FD4B2}" presName="hierRoot2" presStyleCnt="0">
        <dgm:presLayoutVars>
          <dgm:hierBranch val="init"/>
        </dgm:presLayoutVars>
      </dgm:prSet>
      <dgm:spPr/>
    </dgm:pt>
    <dgm:pt modelId="{AC7A573B-0F51-4FAC-88BB-6348EEE9988F}" type="pres">
      <dgm:prSet presAssocID="{FC772A31-6BD8-49D5-B23F-7384CB7FD4B2}" presName="rootComposite" presStyleCnt="0"/>
      <dgm:spPr/>
    </dgm:pt>
    <dgm:pt modelId="{81778D3D-315D-47F9-AA3A-4A65899A1778}" type="pres">
      <dgm:prSet presAssocID="{FC772A31-6BD8-49D5-B23F-7384CB7FD4B2}" presName="rootText" presStyleLbl="node2" presStyleIdx="4" presStyleCnt="6" custScaleY="199741">
        <dgm:presLayoutVars>
          <dgm:chPref val="3"/>
        </dgm:presLayoutVars>
      </dgm:prSet>
      <dgm:spPr/>
    </dgm:pt>
    <dgm:pt modelId="{B6EC2CF6-F2D4-4213-9DEC-8E8F12AE33C8}" type="pres">
      <dgm:prSet presAssocID="{FC772A31-6BD8-49D5-B23F-7384CB7FD4B2}" presName="rootConnector" presStyleLbl="node2" presStyleIdx="4" presStyleCnt="6"/>
      <dgm:spPr/>
    </dgm:pt>
    <dgm:pt modelId="{9F5C6409-125F-4C8F-A03A-2E70D3C57775}" type="pres">
      <dgm:prSet presAssocID="{FC772A31-6BD8-49D5-B23F-7384CB7FD4B2}" presName="hierChild4" presStyleCnt="0"/>
      <dgm:spPr/>
    </dgm:pt>
    <dgm:pt modelId="{68B920AB-19EA-4F97-971F-F2B64D3F15DB}" type="pres">
      <dgm:prSet presAssocID="{FC772A31-6BD8-49D5-B23F-7384CB7FD4B2}" presName="hierChild5" presStyleCnt="0"/>
      <dgm:spPr/>
    </dgm:pt>
    <dgm:pt modelId="{280E5156-A970-4AA1-9192-CD41F3ACE37D}" type="pres">
      <dgm:prSet presAssocID="{9EB310B1-07F4-4A48-8D92-B095E0AEF14A}" presName="Name37" presStyleLbl="parChTrans1D2" presStyleIdx="5" presStyleCnt="12"/>
      <dgm:spPr/>
    </dgm:pt>
    <dgm:pt modelId="{674EAC4E-E798-4046-BD96-3C8B5700D104}" type="pres">
      <dgm:prSet presAssocID="{2B945AFB-1AA6-42E4-9578-288A3399EF91}" presName="hierRoot2" presStyleCnt="0">
        <dgm:presLayoutVars>
          <dgm:hierBranch val="init"/>
        </dgm:presLayoutVars>
      </dgm:prSet>
      <dgm:spPr/>
    </dgm:pt>
    <dgm:pt modelId="{4D4E4E63-A191-4FC6-BF27-96C63473A901}" type="pres">
      <dgm:prSet presAssocID="{2B945AFB-1AA6-42E4-9578-288A3399EF91}" presName="rootComposite" presStyleCnt="0"/>
      <dgm:spPr/>
    </dgm:pt>
    <dgm:pt modelId="{D388B64F-E291-4DD9-981F-F68F4D987158}" type="pres">
      <dgm:prSet presAssocID="{2B945AFB-1AA6-42E4-9578-288A3399EF91}" presName="rootText" presStyleLbl="node2" presStyleIdx="5" presStyleCnt="6" custScaleY="199741">
        <dgm:presLayoutVars>
          <dgm:chPref val="3"/>
        </dgm:presLayoutVars>
      </dgm:prSet>
      <dgm:spPr/>
    </dgm:pt>
    <dgm:pt modelId="{86A4D7E3-6DE2-4772-B1D8-3F8F64918E17}" type="pres">
      <dgm:prSet presAssocID="{2B945AFB-1AA6-42E4-9578-288A3399EF91}" presName="rootConnector" presStyleLbl="node2" presStyleIdx="5" presStyleCnt="6"/>
      <dgm:spPr/>
    </dgm:pt>
    <dgm:pt modelId="{654D4A88-C660-4F80-B29B-48B0E95069F7}" type="pres">
      <dgm:prSet presAssocID="{2B945AFB-1AA6-42E4-9578-288A3399EF91}" presName="hierChild4" presStyleCnt="0"/>
      <dgm:spPr/>
    </dgm:pt>
    <dgm:pt modelId="{4A74E36E-E3C1-4ACD-95A0-2FACC5A0DCEE}" type="pres">
      <dgm:prSet presAssocID="{2B945AFB-1AA6-42E4-9578-288A3399EF91}" presName="hierChild5" presStyleCnt="0"/>
      <dgm:spPr/>
    </dgm:pt>
    <dgm:pt modelId="{DF608839-4E2B-4BFB-9FC4-D6AE79ABAEC2}" type="pres">
      <dgm:prSet presAssocID="{F2D25B5C-085E-429F-8AF7-A790F8D6FE47}" presName="hierChild3" presStyleCnt="0"/>
      <dgm:spPr/>
    </dgm:pt>
    <dgm:pt modelId="{AC427B0E-AE83-4121-9B62-B383A21B3F95}" type="pres">
      <dgm:prSet presAssocID="{27B11A8B-627E-4C5B-B732-46E036D145B5}" presName="Name111" presStyleLbl="parChTrans1D2" presStyleIdx="6" presStyleCnt="12"/>
      <dgm:spPr/>
    </dgm:pt>
    <dgm:pt modelId="{15E3D920-5846-4172-8EE9-A4BDB1911760}" type="pres">
      <dgm:prSet presAssocID="{ADD8447C-05DF-4FA4-8388-12C48B6793E2}" presName="hierRoot3" presStyleCnt="0">
        <dgm:presLayoutVars>
          <dgm:hierBranch val="init"/>
        </dgm:presLayoutVars>
      </dgm:prSet>
      <dgm:spPr/>
    </dgm:pt>
    <dgm:pt modelId="{CE2AC2B0-E4F4-47C4-AF39-9D75C6CBEECA}" type="pres">
      <dgm:prSet presAssocID="{ADD8447C-05DF-4FA4-8388-12C48B6793E2}" presName="rootComposite3" presStyleCnt="0"/>
      <dgm:spPr/>
    </dgm:pt>
    <dgm:pt modelId="{58C246D9-708A-4709-949F-183B320A4B04}" type="pres">
      <dgm:prSet presAssocID="{ADD8447C-05DF-4FA4-8388-12C48B6793E2}" presName="rootText3" presStyleLbl="asst1" presStyleIdx="0" presStyleCnt="6" custScaleY="57069" custLinFactNeighborY="60224">
        <dgm:presLayoutVars>
          <dgm:chPref val="3"/>
        </dgm:presLayoutVars>
      </dgm:prSet>
      <dgm:spPr/>
    </dgm:pt>
    <dgm:pt modelId="{F440CD7F-7A66-40A2-A85A-4381A95C38BC}" type="pres">
      <dgm:prSet presAssocID="{ADD8447C-05DF-4FA4-8388-12C48B6793E2}" presName="rootConnector3" presStyleLbl="asst1" presStyleIdx="0" presStyleCnt="6"/>
      <dgm:spPr/>
    </dgm:pt>
    <dgm:pt modelId="{55E45CD8-1160-434A-91BF-30E1BDCE175B}" type="pres">
      <dgm:prSet presAssocID="{ADD8447C-05DF-4FA4-8388-12C48B6793E2}" presName="hierChild6" presStyleCnt="0"/>
      <dgm:spPr/>
    </dgm:pt>
    <dgm:pt modelId="{76927444-0180-46B5-9A7C-B82888568DA9}" type="pres">
      <dgm:prSet presAssocID="{ADD8447C-05DF-4FA4-8388-12C48B6793E2}" presName="hierChild7" presStyleCnt="0"/>
      <dgm:spPr/>
    </dgm:pt>
    <dgm:pt modelId="{2045D063-F4B6-4447-A43A-8DDE489C95B6}" type="pres">
      <dgm:prSet presAssocID="{2B2A93CF-5EBE-41C2-B237-B9F1806F0C4E}" presName="Name111" presStyleLbl="parChTrans1D2" presStyleIdx="7" presStyleCnt="12"/>
      <dgm:spPr/>
    </dgm:pt>
    <dgm:pt modelId="{5F609148-A7E7-4381-A80F-CCF7FCA94736}" type="pres">
      <dgm:prSet presAssocID="{9D1B240E-3744-400D-BE70-B60BDB1CDA12}" presName="hierRoot3" presStyleCnt="0">
        <dgm:presLayoutVars>
          <dgm:hierBranch val="init"/>
        </dgm:presLayoutVars>
      </dgm:prSet>
      <dgm:spPr/>
    </dgm:pt>
    <dgm:pt modelId="{75FD9700-FC64-4551-B2FE-5B9EDC3E8BBA}" type="pres">
      <dgm:prSet presAssocID="{9D1B240E-3744-400D-BE70-B60BDB1CDA12}" presName="rootComposite3" presStyleCnt="0"/>
      <dgm:spPr/>
    </dgm:pt>
    <dgm:pt modelId="{05F009AD-135A-4D96-A3BA-ECF0E33C902D}" type="pres">
      <dgm:prSet presAssocID="{9D1B240E-3744-400D-BE70-B60BDB1CDA12}" presName="rootText3" presStyleLbl="asst1" presStyleIdx="1" presStyleCnt="6" custScaleY="57069" custLinFactNeighborY="60224">
        <dgm:presLayoutVars>
          <dgm:chPref val="3"/>
        </dgm:presLayoutVars>
      </dgm:prSet>
      <dgm:spPr/>
    </dgm:pt>
    <dgm:pt modelId="{684FD8B1-FCD2-43FA-A848-B80CA81EF9C9}" type="pres">
      <dgm:prSet presAssocID="{9D1B240E-3744-400D-BE70-B60BDB1CDA12}" presName="rootConnector3" presStyleLbl="asst1" presStyleIdx="1" presStyleCnt="6"/>
      <dgm:spPr/>
    </dgm:pt>
    <dgm:pt modelId="{4CA0B811-1DCE-4680-9C06-F5CD2E7FF443}" type="pres">
      <dgm:prSet presAssocID="{9D1B240E-3744-400D-BE70-B60BDB1CDA12}" presName="hierChild6" presStyleCnt="0"/>
      <dgm:spPr/>
    </dgm:pt>
    <dgm:pt modelId="{119D507D-4D12-460F-9158-90556F527A02}" type="pres">
      <dgm:prSet presAssocID="{9D1B240E-3744-400D-BE70-B60BDB1CDA12}" presName="hierChild7" presStyleCnt="0"/>
      <dgm:spPr/>
    </dgm:pt>
    <dgm:pt modelId="{48265F5F-3AA2-47A6-9CA9-C187612C9919}" type="pres">
      <dgm:prSet presAssocID="{2E2E4CE5-4EE3-4574-A82A-C98A34863B2C}" presName="Name111" presStyleLbl="parChTrans1D2" presStyleIdx="8" presStyleCnt="12"/>
      <dgm:spPr/>
    </dgm:pt>
    <dgm:pt modelId="{E3E8291B-B09F-43B8-93DD-B0462F1D781E}" type="pres">
      <dgm:prSet presAssocID="{203205EA-E2C9-4D2A-BC02-82D89FE48B6F}" presName="hierRoot3" presStyleCnt="0">
        <dgm:presLayoutVars>
          <dgm:hierBranch val="init"/>
        </dgm:presLayoutVars>
      </dgm:prSet>
      <dgm:spPr/>
    </dgm:pt>
    <dgm:pt modelId="{92C826A6-603A-4D84-B7FE-1862302D1BC2}" type="pres">
      <dgm:prSet presAssocID="{203205EA-E2C9-4D2A-BC02-82D89FE48B6F}" presName="rootComposite3" presStyleCnt="0"/>
      <dgm:spPr/>
    </dgm:pt>
    <dgm:pt modelId="{C874048B-7D9D-4003-9D14-8F5FDCBA9201}" type="pres">
      <dgm:prSet presAssocID="{203205EA-E2C9-4D2A-BC02-82D89FE48B6F}" presName="rootText3" presStyleLbl="asst1" presStyleIdx="2" presStyleCnt="6" custScaleY="57069" custLinFactNeighborY="33876">
        <dgm:presLayoutVars>
          <dgm:chPref val="3"/>
        </dgm:presLayoutVars>
      </dgm:prSet>
      <dgm:spPr/>
    </dgm:pt>
    <dgm:pt modelId="{EC3FD617-854F-4A87-B660-44769EF31E8E}" type="pres">
      <dgm:prSet presAssocID="{203205EA-E2C9-4D2A-BC02-82D89FE48B6F}" presName="rootConnector3" presStyleLbl="asst1" presStyleIdx="2" presStyleCnt="6"/>
      <dgm:spPr/>
    </dgm:pt>
    <dgm:pt modelId="{7737AF09-780C-4264-8708-099B675DD914}" type="pres">
      <dgm:prSet presAssocID="{203205EA-E2C9-4D2A-BC02-82D89FE48B6F}" presName="hierChild6" presStyleCnt="0"/>
      <dgm:spPr/>
    </dgm:pt>
    <dgm:pt modelId="{2827F445-F9A9-402C-B7D7-BE8B573BDC3D}" type="pres">
      <dgm:prSet presAssocID="{203205EA-E2C9-4D2A-BC02-82D89FE48B6F}" presName="hierChild7" presStyleCnt="0"/>
      <dgm:spPr/>
    </dgm:pt>
    <dgm:pt modelId="{66BEEC4F-1B2F-4D5B-99D9-F90B783DEA78}" type="pres">
      <dgm:prSet presAssocID="{F0A7B792-170B-41B2-ACFB-E6DF3A7009DF}" presName="Name111" presStyleLbl="parChTrans1D2" presStyleIdx="9" presStyleCnt="12"/>
      <dgm:spPr/>
    </dgm:pt>
    <dgm:pt modelId="{BECE3F42-989B-43EA-9F0F-05B00D354BE9}" type="pres">
      <dgm:prSet presAssocID="{C1ADB4E6-7E2C-438D-9403-2A597AF33495}" presName="hierRoot3" presStyleCnt="0">
        <dgm:presLayoutVars>
          <dgm:hierBranch val="init"/>
        </dgm:presLayoutVars>
      </dgm:prSet>
      <dgm:spPr/>
    </dgm:pt>
    <dgm:pt modelId="{B391367F-A710-4908-AE6E-05908B82A3A7}" type="pres">
      <dgm:prSet presAssocID="{C1ADB4E6-7E2C-438D-9403-2A597AF33495}" presName="rootComposite3" presStyleCnt="0"/>
      <dgm:spPr/>
    </dgm:pt>
    <dgm:pt modelId="{72533E99-3B30-4E83-9990-44698CC52342}" type="pres">
      <dgm:prSet presAssocID="{C1ADB4E6-7E2C-438D-9403-2A597AF33495}" presName="rootText3" presStyleLbl="asst1" presStyleIdx="3" presStyleCnt="6" custScaleY="57069" custLinFactNeighborY="33876">
        <dgm:presLayoutVars>
          <dgm:chPref val="3"/>
        </dgm:presLayoutVars>
      </dgm:prSet>
      <dgm:spPr/>
    </dgm:pt>
    <dgm:pt modelId="{0F06E56C-300A-4B72-8B54-0D28F81FC671}" type="pres">
      <dgm:prSet presAssocID="{C1ADB4E6-7E2C-438D-9403-2A597AF33495}" presName="rootConnector3" presStyleLbl="asst1" presStyleIdx="3" presStyleCnt="6"/>
      <dgm:spPr/>
    </dgm:pt>
    <dgm:pt modelId="{4AF32290-A699-4EA5-84B8-2CF442277E2C}" type="pres">
      <dgm:prSet presAssocID="{C1ADB4E6-7E2C-438D-9403-2A597AF33495}" presName="hierChild6" presStyleCnt="0"/>
      <dgm:spPr/>
    </dgm:pt>
    <dgm:pt modelId="{BC6D8832-5A64-456E-96AF-E0BF2AEEE3FA}" type="pres">
      <dgm:prSet presAssocID="{C1ADB4E6-7E2C-438D-9403-2A597AF33495}" presName="hierChild7" presStyleCnt="0"/>
      <dgm:spPr/>
    </dgm:pt>
    <dgm:pt modelId="{F4F586C1-18EF-4BD4-8437-F660A6D418FF}" type="pres">
      <dgm:prSet presAssocID="{3121271B-6518-4D5C-BFBE-B0E0CEDA375F}" presName="Name111" presStyleLbl="parChTrans1D2" presStyleIdx="10" presStyleCnt="12"/>
      <dgm:spPr/>
    </dgm:pt>
    <dgm:pt modelId="{3FA953E8-465B-4551-80F5-ECB684A0E363}" type="pres">
      <dgm:prSet presAssocID="{B019BC4B-6BF5-4AFF-AF38-367DBB0C5C06}" presName="hierRoot3" presStyleCnt="0">
        <dgm:presLayoutVars>
          <dgm:hierBranch val="init"/>
        </dgm:presLayoutVars>
      </dgm:prSet>
      <dgm:spPr/>
    </dgm:pt>
    <dgm:pt modelId="{61F0E21A-CEF4-40E6-B6BA-393CFC423878}" type="pres">
      <dgm:prSet presAssocID="{B019BC4B-6BF5-4AFF-AF38-367DBB0C5C06}" presName="rootComposite3" presStyleCnt="0"/>
      <dgm:spPr/>
    </dgm:pt>
    <dgm:pt modelId="{00ACEC8F-9B1A-4DF8-9283-B18950E8BFFF}" type="pres">
      <dgm:prSet presAssocID="{B019BC4B-6BF5-4AFF-AF38-367DBB0C5C06}" presName="rootText3" presStyleLbl="asst1" presStyleIdx="4" presStyleCnt="6" custScaleY="57069">
        <dgm:presLayoutVars>
          <dgm:chPref val="3"/>
        </dgm:presLayoutVars>
      </dgm:prSet>
      <dgm:spPr/>
    </dgm:pt>
    <dgm:pt modelId="{680210A1-6867-44C3-B5BE-A9CFDEB1CC16}" type="pres">
      <dgm:prSet presAssocID="{B019BC4B-6BF5-4AFF-AF38-367DBB0C5C06}" presName="rootConnector3" presStyleLbl="asst1" presStyleIdx="4" presStyleCnt="6"/>
      <dgm:spPr/>
    </dgm:pt>
    <dgm:pt modelId="{504D17F2-6F73-453A-98B9-AF5288F627FE}" type="pres">
      <dgm:prSet presAssocID="{B019BC4B-6BF5-4AFF-AF38-367DBB0C5C06}" presName="hierChild6" presStyleCnt="0"/>
      <dgm:spPr/>
    </dgm:pt>
    <dgm:pt modelId="{91AFFE47-8BE1-4C83-8472-C34BB6AADFE5}" type="pres">
      <dgm:prSet presAssocID="{B019BC4B-6BF5-4AFF-AF38-367DBB0C5C06}" presName="hierChild7" presStyleCnt="0"/>
      <dgm:spPr/>
    </dgm:pt>
    <dgm:pt modelId="{41ED3D2D-2A39-447B-A152-CE1FF083FA2F}" type="pres">
      <dgm:prSet presAssocID="{411D685E-1079-46AB-8F04-B11C8ED3D97C}" presName="Name111" presStyleLbl="parChTrans1D2" presStyleIdx="11" presStyleCnt="12"/>
      <dgm:spPr/>
    </dgm:pt>
    <dgm:pt modelId="{DF9807BB-9B7E-44A1-B76B-287985D61F54}" type="pres">
      <dgm:prSet presAssocID="{DD0F8976-3DF0-4106-B49B-9937828E98CB}" presName="hierRoot3" presStyleCnt="0">
        <dgm:presLayoutVars>
          <dgm:hierBranch val="init"/>
        </dgm:presLayoutVars>
      </dgm:prSet>
      <dgm:spPr/>
    </dgm:pt>
    <dgm:pt modelId="{C0DC8CDC-76C7-4B84-B471-791E5BC191BE}" type="pres">
      <dgm:prSet presAssocID="{DD0F8976-3DF0-4106-B49B-9937828E98CB}" presName="rootComposite3" presStyleCnt="0"/>
      <dgm:spPr/>
    </dgm:pt>
    <dgm:pt modelId="{BCDEA267-D77F-42DD-981A-FC7BCF410FCE}" type="pres">
      <dgm:prSet presAssocID="{DD0F8976-3DF0-4106-B49B-9937828E98CB}" presName="rootText3" presStyleLbl="asst1" presStyleIdx="5" presStyleCnt="6" custScaleY="57069">
        <dgm:presLayoutVars>
          <dgm:chPref val="3"/>
        </dgm:presLayoutVars>
      </dgm:prSet>
      <dgm:spPr/>
    </dgm:pt>
    <dgm:pt modelId="{15FD69A8-3BF3-46B0-9BAB-FEDB1389ED63}" type="pres">
      <dgm:prSet presAssocID="{DD0F8976-3DF0-4106-B49B-9937828E98CB}" presName="rootConnector3" presStyleLbl="asst1" presStyleIdx="5" presStyleCnt="6"/>
      <dgm:spPr/>
    </dgm:pt>
    <dgm:pt modelId="{E4C6916E-4AA9-4177-B1BE-54C8CB250E6C}" type="pres">
      <dgm:prSet presAssocID="{DD0F8976-3DF0-4106-B49B-9937828E98CB}" presName="hierChild6" presStyleCnt="0"/>
      <dgm:spPr/>
    </dgm:pt>
    <dgm:pt modelId="{BE70E785-FB75-4388-A161-31F837081D1F}" type="pres">
      <dgm:prSet presAssocID="{DD0F8976-3DF0-4106-B49B-9937828E98CB}" presName="hierChild7" presStyleCnt="0"/>
      <dgm:spPr/>
    </dgm:pt>
  </dgm:ptLst>
  <dgm:cxnLst>
    <dgm:cxn modelId="{7C54C406-C649-4431-A06C-A76928624969}" srcId="{F2D25B5C-085E-429F-8AF7-A790F8D6FE47}" destId="{B7BA006C-CD9C-4D74-9626-0F80688DCBA4}" srcOrd="8" destOrd="0" parTransId="{8F705552-A1E3-41B2-A57E-185D514CA774}" sibTransId="{5DA660D9-78F4-4BD1-8C14-88A33A76B076}"/>
    <dgm:cxn modelId="{93433D08-F12D-437F-9C3D-24DE47BA1B70}" type="presOf" srcId="{3121271B-6518-4D5C-BFBE-B0E0CEDA375F}" destId="{F4F586C1-18EF-4BD4-8437-F660A6D418FF}" srcOrd="0" destOrd="0" presId="urn:microsoft.com/office/officeart/2005/8/layout/orgChart1"/>
    <dgm:cxn modelId="{DF67C10C-FABD-4329-B74E-8CF54417AD30}" type="presOf" srcId="{FC772A31-6BD8-49D5-B23F-7384CB7FD4B2}" destId="{B6EC2CF6-F2D4-4213-9DEC-8E8F12AE33C8}" srcOrd="1" destOrd="0" presId="urn:microsoft.com/office/officeart/2005/8/layout/orgChart1"/>
    <dgm:cxn modelId="{E8DAC00F-D257-4D27-9F69-76888542D5DC}" type="presOf" srcId="{203205EA-E2C9-4D2A-BC02-82D89FE48B6F}" destId="{C874048B-7D9D-4003-9D14-8F5FDCBA9201}" srcOrd="0" destOrd="0" presId="urn:microsoft.com/office/officeart/2005/8/layout/orgChart1"/>
    <dgm:cxn modelId="{79580716-6B01-467E-932C-0419A39413A1}" srcId="{F2D25B5C-085E-429F-8AF7-A790F8D6FE47}" destId="{21074973-D8BB-4098-AFF4-40180AB93E7C}" srcOrd="6" destOrd="0" parTransId="{12A2DDCA-193A-48F3-A73D-03647A81DF35}" sibTransId="{80BB08B3-6C14-40E3-86C1-C3ABCC3A9618}"/>
    <dgm:cxn modelId="{DC020E18-6311-4E35-9F1E-17638C88239E}" type="presOf" srcId="{B7BA006C-CD9C-4D74-9626-0F80688DCBA4}" destId="{67F33BE9-6685-43C5-A2F4-E3873362A0D2}" srcOrd="0" destOrd="0" presId="urn:microsoft.com/office/officeart/2005/8/layout/orgChart1"/>
    <dgm:cxn modelId="{362C8018-2D65-4F3A-AA91-66B14A2C7461}" type="presOf" srcId="{9D1B240E-3744-400D-BE70-B60BDB1CDA12}" destId="{684FD8B1-FCD2-43FA-A848-B80CA81EF9C9}" srcOrd="1" destOrd="0" presId="urn:microsoft.com/office/officeart/2005/8/layout/orgChart1"/>
    <dgm:cxn modelId="{4FBD4A1D-271A-4D78-9130-AC378FA4122C}" srcId="{F2D25B5C-085E-429F-8AF7-A790F8D6FE47}" destId="{203205EA-E2C9-4D2A-BC02-82D89FE48B6F}" srcOrd="2" destOrd="0" parTransId="{2E2E4CE5-4EE3-4574-A82A-C98A34863B2C}" sibTransId="{577339B4-2540-4C0B-9867-C5CFC476918E}"/>
    <dgm:cxn modelId="{2BC25824-0E27-44AF-82E0-A06AA92145CB}" type="presOf" srcId="{21074973-D8BB-4098-AFF4-40180AB93E7C}" destId="{7092ADE6-E97C-4151-A128-C4DFB8A8EF40}" srcOrd="1" destOrd="0" presId="urn:microsoft.com/office/officeart/2005/8/layout/orgChart1"/>
    <dgm:cxn modelId="{938DB427-89C5-407A-9616-CA0455861F6D}" type="presOf" srcId="{DD0F8976-3DF0-4106-B49B-9937828E98CB}" destId="{BCDEA267-D77F-42DD-981A-FC7BCF410FCE}" srcOrd="0" destOrd="0" presId="urn:microsoft.com/office/officeart/2005/8/layout/orgChart1"/>
    <dgm:cxn modelId="{7431E128-5DDC-4CAB-8976-3142D1AD906B}" type="presOf" srcId="{B7BA006C-CD9C-4D74-9626-0F80688DCBA4}" destId="{225E670D-A2C1-41BD-A32A-D726D79964C5}" srcOrd="1" destOrd="0" presId="urn:microsoft.com/office/officeart/2005/8/layout/orgChart1"/>
    <dgm:cxn modelId="{B0B03036-71E5-4E52-8C8B-2867B94D8311}" srcId="{F2D25B5C-085E-429F-8AF7-A790F8D6FE47}" destId="{8CF50273-2C38-4B48-BDCB-D55FC661F561}" srcOrd="9" destOrd="0" parTransId="{0FD8B5CA-3AD9-4886-8431-397B05497EEE}" sibTransId="{87F36711-B64D-44B3-BDEC-FCC769DEB73D}"/>
    <dgm:cxn modelId="{1B546E36-2CB1-4BFB-A58F-CA1581E5ED86}" type="presOf" srcId="{9EB310B1-07F4-4A48-8D92-B095E0AEF14A}" destId="{280E5156-A970-4AA1-9192-CD41F3ACE37D}" srcOrd="0" destOrd="0" presId="urn:microsoft.com/office/officeart/2005/8/layout/orgChart1"/>
    <dgm:cxn modelId="{8FF59337-99B6-4616-B073-C90E8E275C3A}" type="presOf" srcId="{27B11A8B-627E-4C5B-B732-46E036D145B5}" destId="{AC427B0E-AE83-4121-9B62-B383A21B3F95}" srcOrd="0" destOrd="0" presId="urn:microsoft.com/office/officeart/2005/8/layout/orgChart1"/>
    <dgm:cxn modelId="{A201323D-E6FD-48BA-A757-0F9BA2AB8217}" type="presOf" srcId="{9D1B240E-3744-400D-BE70-B60BDB1CDA12}" destId="{05F009AD-135A-4D96-A3BA-ECF0E33C902D}" srcOrd="0" destOrd="0" presId="urn:microsoft.com/office/officeart/2005/8/layout/orgChart1"/>
    <dgm:cxn modelId="{623A803E-5CE7-4304-BF7A-977A47765810}" type="presOf" srcId="{2E2E4CE5-4EE3-4574-A82A-C98A34863B2C}" destId="{48265F5F-3AA2-47A6-9CA9-C187612C9919}" srcOrd="0" destOrd="0" presId="urn:microsoft.com/office/officeart/2005/8/layout/orgChart1"/>
    <dgm:cxn modelId="{6678755B-72B5-4D83-A26F-73F0C517C282}" type="presOf" srcId="{8CF50273-2C38-4B48-BDCB-D55FC661F561}" destId="{9B0D5BBC-7CA9-4B25-875A-A4C282784D2E}" srcOrd="1" destOrd="0" presId="urn:microsoft.com/office/officeart/2005/8/layout/orgChart1"/>
    <dgm:cxn modelId="{6902DA5B-9670-4B15-9A1C-C3AF7006E5A9}" type="presOf" srcId="{12A2DDCA-193A-48F3-A73D-03647A81DF35}" destId="{391411FB-D200-4FBC-A5CB-B489D677C398}" srcOrd="0" destOrd="0" presId="urn:microsoft.com/office/officeart/2005/8/layout/orgChart1"/>
    <dgm:cxn modelId="{362B085C-7ACD-4F5F-BF21-5D7C480F0D2F}" srcId="{F2D25B5C-085E-429F-8AF7-A790F8D6FE47}" destId="{2B945AFB-1AA6-42E4-9578-288A3399EF91}" srcOrd="11" destOrd="0" parTransId="{9EB310B1-07F4-4A48-8D92-B095E0AEF14A}" sibTransId="{9BD458A9-2856-436B-960B-4A6124186D33}"/>
    <dgm:cxn modelId="{04144B63-1D46-4B29-A66A-46DAC3ED6CB7}" type="presOf" srcId="{8CF50273-2C38-4B48-BDCB-D55FC661F561}" destId="{E48CC509-C512-4C50-A08E-9396E47D059C}" srcOrd="0" destOrd="0" presId="urn:microsoft.com/office/officeart/2005/8/layout/orgChart1"/>
    <dgm:cxn modelId="{7A915D64-83F6-4C4C-99AA-463084E5B5C6}" type="presOf" srcId="{F2D25B5C-085E-429F-8AF7-A790F8D6FE47}" destId="{9F3EF5C7-E4E8-4491-B472-3CFD9D05D846}" srcOrd="1" destOrd="0" presId="urn:microsoft.com/office/officeart/2005/8/layout/orgChart1"/>
    <dgm:cxn modelId="{06A3904C-FBF1-40A8-9C26-0C278001A3C4}" type="presOf" srcId="{2B945AFB-1AA6-42E4-9578-288A3399EF91}" destId="{D388B64F-E291-4DD9-981F-F68F4D987158}" srcOrd="0" destOrd="0" presId="urn:microsoft.com/office/officeart/2005/8/layout/orgChart1"/>
    <dgm:cxn modelId="{9582434E-3BF3-4264-A442-E789C73264B5}" srcId="{F2D25B5C-085E-429F-8AF7-A790F8D6FE47}" destId="{57C996CA-277C-4A12-A2B0-70ACF228F4B9}" srcOrd="7" destOrd="0" parTransId="{5231A511-7D4C-4BF1-B765-37626C3B7AE6}" sibTransId="{C3A986CA-CE93-4961-B0A2-221FC4ADE204}"/>
    <dgm:cxn modelId="{9CDA5B59-F84A-4643-89C3-6A7864BB2FCE}" type="presOf" srcId="{B019BC4B-6BF5-4AFF-AF38-367DBB0C5C06}" destId="{680210A1-6867-44C3-B5BE-A9CFDEB1CC16}" srcOrd="1" destOrd="0" presId="urn:microsoft.com/office/officeart/2005/8/layout/orgChart1"/>
    <dgm:cxn modelId="{BE04037A-44F3-42BF-B13F-8D8691F25EDB}" srcId="{1A010A06-A60F-436D-B212-C0B700ADD95C}" destId="{F2D25B5C-085E-429F-8AF7-A790F8D6FE47}" srcOrd="0" destOrd="0" parTransId="{F8346CFD-3DD1-49D7-9E98-151F779CD410}" sibTransId="{B22D02DA-FA5C-438C-87B4-81D76E7FC6EB}"/>
    <dgm:cxn modelId="{C2B3C57E-7A3F-477B-B856-67CA228B9B47}" type="presOf" srcId="{8F705552-A1E3-41B2-A57E-185D514CA774}" destId="{9AD909B4-829B-4802-96AE-DA8E5344202A}" srcOrd="0" destOrd="0" presId="urn:microsoft.com/office/officeart/2005/8/layout/orgChart1"/>
    <dgm:cxn modelId="{57D7D87F-623E-40C5-991C-68E88F1A5B42}" type="presOf" srcId="{203205EA-E2C9-4D2A-BC02-82D89FE48B6F}" destId="{EC3FD617-854F-4A87-B660-44769EF31E8E}" srcOrd="1" destOrd="0" presId="urn:microsoft.com/office/officeart/2005/8/layout/orgChart1"/>
    <dgm:cxn modelId="{6B5E7289-D725-4DDB-AAB0-AB71CB400121}" type="presOf" srcId="{411D685E-1079-46AB-8F04-B11C8ED3D97C}" destId="{41ED3D2D-2A39-447B-A152-CE1FF083FA2F}" srcOrd="0" destOrd="0" presId="urn:microsoft.com/office/officeart/2005/8/layout/orgChart1"/>
    <dgm:cxn modelId="{B473DB8A-EBB6-42F6-9941-4CD2589FACAF}" srcId="{F2D25B5C-085E-429F-8AF7-A790F8D6FE47}" destId="{ADD8447C-05DF-4FA4-8388-12C48B6793E2}" srcOrd="0" destOrd="0" parTransId="{27B11A8B-627E-4C5B-B732-46E036D145B5}" sibTransId="{C8E1BFBF-6BF5-4067-AE87-9D04EC2C6510}"/>
    <dgm:cxn modelId="{867C9A92-2D1C-4796-9013-B47AEADD3385}" type="presOf" srcId="{C1ADB4E6-7E2C-438D-9403-2A597AF33495}" destId="{72533E99-3B30-4E83-9990-44698CC52342}" srcOrd="0" destOrd="0" presId="urn:microsoft.com/office/officeart/2005/8/layout/orgChart1"/>
    <dgm:cxn modelId="{5369DE98-E887-4982-BBBE-9D15FD559964}" srcId="{F2D25B5C-085E-429F-8AF7-A790F8D6FE47}" destId="{C1ADB4E6-7E2C-438D-9403-2A597AF33495}" srcOrd="3" destOrd="0" parTransId="{F0A7B792-170B-41B2-ACFB-E6DF3A7009DF}" sibTransId="{E3395FE9-D7F3-4D17-B78A-EE4FA013E201}"/>
    <dgm:cxn modelId="{7B61E599-6656-48F3-99FA-DBA1AAD25EF2}" type="presOf" srcId="{F2D25B5C-085E-429F-8AF7-A790F8D6FE47}" destId="{B80B5F31-22EB-4933-A84B-B0A19EE36BE7}" srcOrd="0" destOrd="0" presId="urn:microsoft.com/office/officeart/2005/8/layout/orgChart1"/>
    <dgm:cxn modelId="{A1023DA1-AC0E-4747-904B-5CE72CB57EE0}" type="presOf" srcId="{FC772A31-6BD8-49D5-B23F-7384CB7FD4B2}" destId="{81778D3D-315D-47F9-AA3A-4A65899A1778}" srcOrd="0" destOrd="0" presId="urn:microsoft.com/office/officeart/2005/8/layout/orgChart1"/>
    <dgm:cxn modelId="{0C4D25AA-25D0-4F43-B68F-0FE19C761EB6}" type="presOf" srcId="{5231A511-7D4C-4BF1-B765-37626C3B7AE6}" destId="{EF8F5224-6444-4D2E-91EB-FEEC060E17CD}" srcOrd="0" destOrd="0" presId="urn:microsoft.com/office/officeart/2005/8/layout/orgChart1"/>
    <dgm:cxn modelId="{0FA080AA-D0AF-46C2-A2C5-063B10AE42A2}" type="presOf" srcId="{57C996CA-277C-4A12-A2B0-70ACF228F4B9}" destId="{967D15E4-FD2F-40CC-9FD3-FA3A2F53AF5F}" srcOrd="0" destOrd="0" presId="urn:microsoft.com/office/officeart/2005/8/layout/orgChart1"/>
    <dgm:cxn modelId="{BF8B75AF-B0F4-4AA2-A189-D1BAEAA86533}" srcId="{F2D25B5C-085E-429F-8AF7-A790F8D6FE47}" destId="{FC772A31-6BD8-49D5-B23F-7384CB7FD4B2}" srcOrd="10" destOrd="0" parTransId="{1E1619A5-AA17-4B1F-A9B3-D16F34A8D15E}" sibTransId="{476C9399-01E7-40F8-85ED-EEA64F202CE0}"/>
    <dgm:cxn modelId="{7533D7AF-D31B-44A6-9813-49201320F3D5}" type="presOf" srcId="{F0A7B792-170B-41B2-ACFB-E6DF3A7009DF}" destId="{66BEEC4F-1B2F-4D5B-99D9-F90B783DEA78}" srcOrd="0" destOrd="0" presId="urn:microsoft.com/office/officeart/2005/8/layout/orgChart1"/>
    <dgm:cxn modelId="{A79C4AB2-CF67-4A9E-84B3-45804A4F81CB}" type="presOf" srcId="{2B945AFB-1AA6-42E4-9578-288A3399EF91}" destId="{86A4D7E3-6DE2-4772-B1D8-3F8F64918E17}" srcOrd="1" destOrd="0" presId="urn:microsoft.com/office/officeart/2005/8/layout/orgChart1"/>
    <dgm:cxn modelId="{6C616CB2-622A-4697-AFE4-F6065DF36A56}" type="presOf" srcId="{2B2A93CF-5EBE-41C2-B237-B9F1806F0C4E}" destId="{2045D063-F4B6-4447-A43A-8DDE489C95B6}" srcOrd="0" destOrd="0" presId="urn:microsoft.com/office/officeart/2005/8/layout/orgChart1"/>
    <dgm:cxn modelId="{EB54B9C1-4D46-41B6-938C-42EF3ECE6E4F}" type="presOf" srcId="{57C996CA-277C-4A12-A2B0-70ACF228F4B9}" destId="{19FA70A7-403F-4375-AD34-E130AEE543D1}" srcOrd="1" destOrd="0" presId="urn:microsoft.com/office/officeart/2005/8/layout/orgChart1"/>
    <dgm:cxn modelId="{CCBC56C4-9ED5-493A-BA23-E5DA4614F8D5}" type="presOf" srcId="{ADD8447C-05DF-4FA4-8388-12C48B6793E2}" destId="{F440CD7F-7A66-40A2-A85A-4381A95C38BC}" srcOrd="1" destOrd="0" presId="urn:microsoft.com/office/officeart/2005/8/layout/orgChart1"/>
    <dgm:cxn modelId="{D9320CD6-A18A-478B-9C77-963D01ECD15F}" type="presOf" srcId="{21074973-D8BB-4098-AFF4-40180AB93E7C}" destId="{11B651D0-3FB0-4D94-AC43-FF4CC4D8E243}" srcOrd="0" destOrd="0" presId="urn:microsoft.com/office/officeart/2005/8/layout/orgChart1"/>
    <dgm:cxn modelId="{28EAE4D6-E19E-425A-BBA6-2335A8097E78}" type="presOf" srcId="{0FD8B5CA-3AD9-4886-8431-397B05497EEE}" destId="{969A35DC-248B-4165-94CF-D1491CB64331}" srcOrd="0" destOrd="0" presId="urn:microsoft.com/office/officeart/2005/8/layout/orgChart1"/>
    <dgm:cxn modelId="{431595DC-B26E-46C0-8C23-8E04FAD22BFC}" srcId="{F2D25B5C-085E-429F-8AF7-A790F8D6FE47}" destId="{9D1B240E-3744-400D-BE70-B60BDB1CDA12}" srcOrd="1" destOrd="0" parTransId="{2B2A93CF-5EBE-41C2-B237-B9F1806F0C4E}" sibTransId="{55B2D8B4-EEE8-481F-BCFB-C2D732A00E1B}"/>
    <dgm:cxn modelId="{C3E90FE2-50B9-4748-BB88-34328B5A28C6}" type="presOf" srcId="{C1ADB4E6-7E2C-438D-9403-2A597AF33495}" destId="{0F06E56C-300A-4B72-8B54-0D28F81FC671}" srcOrd="1" destOrd="0" presId="urn:microsoft.com/office/officeart/2005/8/layout/orgChart1"/>
    <dgm:cxn modelId="{52ADB1E4-8336-428F-8E9E-4B679E6922EA}" type="presOf" srcId="{DD0F8976-3DF0-4106-B49B-9937828E98CB}" destId="{15FD69A8-3BF3-46B0-9BAB-FEDB1389ED63}" srcOrd="1" destOrd="0" presId="urn:microsoft.com/office/officeart/2005/8/layout/orgChart1"/>
    <dgm:cxn modelId="{93F0EFE9-458D-4CB8-BE47-D8E2602A53CA}" type="presOf" srcId="{1A010A06-A60F-436D-B212-C0B700ADD95C}" destId="{08F44218-728A-4D06-9D39-0D838C18AB5C}" srcOrd="0" destOrd="0" presId="urn:microsoft.com/office/officeart/2005/8/layout/orgChart1"/>
    <dgm:cxn modelId="{82349DEE-6F38-4B57-B7B6-723972891181}" type="presOf" srcId="{ADD8447C-05DF-4FA4-8388-12C48B6793E2}" destId="{58C246D9-708A-4709-949F-183B320A4B04}" srcOrd="0" destOrd="0" presId="urn:microsoft.com/office/officeart/2005/8/layout/orgChart1"/>
    <dgm:cxn modelId="{51F299F5-6498-4F80-B79D-43A6C981C0A2}" type="presOf" srcId="{B019BC4B-6BF5-4AFF-AF38-367DBB0C5C06}" destId="{00ACEC8F-9B1A-4DF8-9283-B18950E8BFFF}" srcOrd="0" destOrd="0" presId="urn:microsoft.com/office/officeart/2005/8/layout/orgChart1"/>
    <dgm:cxn modelId="{25B3C2F6-67A2-479A-8521-B1DF797BB028}" type="presOf" srcId="{1E1619A5-AA17-4B1F-A9B3-D16F34A8D15E}" destId="{9725E814-CF0C-4216-A627-F892E6CA6F35}" srcOrd="0" destOrd="0" presId="urn:microsoft.com/office/officeart/2005/8/layout/orgChart1"/>
    <dgm:cxn modelId="{0BEE79FD-4597-4005-B0BD-28012BCAF716}" srcId="{F2D25B5C-085E-429F-8AF7-A790F8D6FE47}" destId="{DD0F8976-3DF0-4106-B49B-9937828E98CB}" srcOrd="5" destOrd="0" parTransId="{411D685E-1079-46AB-8F04-B11C8ED3D97C}" sibTransId="{1BFA9BE5-7E0C-42B6-A1B3-7EDA618EA1F7}"/>
    <dgm:cxn modelId="{DD6845FE-50CF-4888-9315-BAEC515AB27C}" srcId="{F2D25B5C-085E-429F-8AF7-A790F8D6FE47}" destId="{B019BC4B-6BF5-4AFF-AF38-367DBB0C5C06}" srcOrd="4" destOrd="0" parTransId="{3121271B-6518-4D5C-BFBE-B0E0CEDA375F}" sibTransId="{D371B2BF-E39D-48A5-BF8C-68F10BC60933}"/>
    <dgm:cxn modelId="{B56B173C-2BB2-4A8D-B288-D37ED129E614}" type="presParOf" srcId="{08F44218-728A-4D06-9D39-0D838C18AB5C}" destId="{52861ACE-CD54-4044-A80A-01A1A23E9538}" srcOrd="0" destOrd="0" presId="urn:microsoft.com/office/officeart/2005/8/layout/orgChart1"/>
    <dgm:cxn modelId="{C6E91EDB-A902-4660-A75F-7CE77D672916}" type="presParOf" srcId="{52861ACE-CD54-4044-A80A-01A1A23E9538}" destId="{EC1CE373-ED0F-45DA-B981-52834EBC4A88}" srcOrd="0" destOrd="0" presId="urn:microsoft.com/office/officeart/2005/8/layout/orgChart1"/>
    <dgm:cxn modelId="{E0D21A68-E4A6-45DF-AD10-C24C38607DA7}" type="presParOf" srcId="{EC1CE373-ED0F-45DA-B981-52834EBC4A88}" destId="{B80B5F31-22EB-4933-A84B-B0A19EE36BE7}" srcOrd="0" destOrd="0" presId="urn:microsoft.com/office/officeart/2005/8/layout/orgChart1"/>
    <dgm:cxn modelId="{5C8726CF-F993-49FA-92B3-4BE267FE6465}" type="presParOf" srcId="{EC1CE373-ED0F-45DA-B981-52834EBC4A88}" destId="{9F3EF5C7-E4E8-4491-B472-3CFD9D05D846}" srcOrd="1" destOrd="0" presId="urn:microsoft.com/office/officeart/2005/8/layout/orgChart1"/>
    <dgm:cxn modelId="{5F3C8715-F928-4CE9-8333-A19BDBCDD8A7}" type="presParOf" srcId="{52861ACE-CD54-4044-A80A-01A1A23E9538}" destId="{DE71FBC3-9686-4333-821A-2FB1CFA7DD11}" srcOrd="1" destOrd="0" presId="urn:microsoft.com/office/officeart/2005/8/layout/orgChart1"/>
    <dgm:cxn modelId="{90201246-FE96-4777-8A0E-C9944CC374CA}" type="presParOf" srcId="{DE71FBC3-9686-4333-821A-2FB1CFA7DD11}" destId="{391411FB-D200-4FBC-A5CB-B489D677C398}" srcOrd="0" destOrd="0" presId="urn:microsoft.com/office/officeart/2005/8/layout/orgChart1"/>
    <dgm:cxn modelId="{B1307D12-8FCE-40B2-9632-41A5CF707081}" type="presParOf" srcId="{DE71FBC3-9686-4333-821A-2FB1CFA7DD11}" destId="{32166E0B-1F0B-4397-9FCC-6AEA95588BF1}" srcOrd="1" destOrd="0" presId="urn:microsoft.com/office/officeart/2005/8/layout/orgChart1"/>
    <dgm:cxn modelId="{90C86802-CE06-4546-870E-2674626E5AC3}" type="presParOf" srcId="{32166E0B-1F0B-4397-9FCC-6AEA95588BF1}" destId="{712D7501-84EA-4484-95C3-CF82DCE99967}" srcOrd="0" destOrd="0" presId="urn:microsoft.com/office/officeart/2005/8/layout/orgChart1"/>
    <dgm:cxn modelId="{8C17D032-3C82-4538-8B5E-BB2763D6FBA4}" type="presParOf" srcId="{712D7501-84EA-4484-95C3-CF82DCE99967}" destId="{11B651D0-3FB0-4D94-AC43-FF4CC4D8E243}" srcOrd="0" destOrd="0" presId="urn:microsoft.com/office/officeart/2005/8/layout/orgChart1"/>
    <dgm:cxn modelId="{FB9147A2-B93A-4CF4-87B2-D238964CEC7D}" type="presParOf" srcId="{712D7501-84EA-4484-95C3-CF82DCE99967}" destId="{7092ADE6-E97C-4151-A128-C4DFB8A8EF40}" srcOrd="1" destOrd="0" presId="urn:microsoft.com/office/officeart/2005/8/layout/orgChart1"/>
    <dgm:cxn modelId="{FAF63028-7059-428F-AEA3-455CF4CAD733}" type="presParOf" srcId="{32166E0B-1F0B-4397-9FCC-6AEA95588BF1}" destId="{2016FC10-2C36-47E6-99B9-28A630175110}" srcOrd="1" destOrd="0" presId="urn:microsoft.com/office/officeart/2005/8/layout/orgChart1"/>
    <dgm:cxn modelId="{4A91D589-72C4-47EA-A4E0-614BFED52505}" type="presParOf" srcId="{32166E0B-1F0B-4397-9FCC-6AEA95588BF1}" destId="{14F72DCF-45EE-4BF9-A36B-B1861B761A26}" srcOrd="2" destOrd="0" presId="urn:microsoft.com/office/officeart/2005/8/layout/orgChart1"/>
    <dgm:cxn modelId="{DC7D73DA-3127-4749-8490-6FE4811D65D6}" type="presParOf" srcId="{DE71FBC3-9686-4333-821A-2FB1CFA7DD11}" destId="{EF8F5224-6444-4D2E-91EB-FEEC060E17CD}" srcOrd="2" destOrd="0" presId="urn:microsoft.com/office/officeart/2005/8/layout/orgChart1"/>
    <dgm:cxn modelId="{4AE7DBAA-56A3-44C4-B8BC-8F74F86640D8}" type="presParOf" srcId="{DE71FBC3-9686-4333-821A-2FB1CFA7DD11}" destId="{30CF3A71-2F6A-4B35-8567-6C7614784183}" srcOrd="3" destOrd="0" presId="urn:microsoft.com/office/officeart/2005/8/layout/orgChart1"/>
    <dgm:cxn modelId="{3A11F434-EAC6-4FAF-8DBD-577FFFFD24F8}" type="presParOf" srcId="{30CF3A71-2F6A-4B35-8567-6C7614784183}" destId="{CA5AF12A-6E7C-40F8-8E45-6C03FB17779B}" srcOrd="0" destOrd="0" presId="urn:microsoft.com/office/officeart/2005/8/layout/orgChart1"/>
    <dgm:cxn modelId="{5DF703C8-2389-4F0E-8C07-0485E1D08A90}" type="presParOf" srcId="{CA5AF12A-6E7C-40F8-8E45-6C03FB17779B}" destId="{967D15E4-FD2F-40CC-9FD3-FA3A2F53AF5F}" srcOrd="0" destOrd="0" presId="urn:microsoft.com/office/officeart/2005/8/layout/orgChart1"/>
    <dgm:cxn modelId="{C1B8778A-652F-41E7-9B91-5CE48CB77772}" type="presParOf" srcId="{CA5AF12A-6E7C-40F8-8E45-6C03FB17779B}" destId="{19FA70A7-403F-4375-AD34-E130AEE543D1}" srcOrd="1" destOrd="0" presId="urn:microsoft.com/office/officeart/2005/8/layout/orgChart1"/>
    <dgm:cxn modelId="{9A6B44E2-4B85-4EC3-95B5-EDC1BF63C7CD}" type="presParOf" srcId="{30CF3A71-2F6A-4B35-8567-6C7614784183}" destId="{FCDA6C46-AA6A-407A-943C-CA7083BADC8E}" srcOrd="1" destOrd="0" presId="urn:microsoft.com/office/officeart/2005/8/layout/orgChart1"/>
    <dgm:cxn modelId="{22352C3B-9990-4099-B4DE-0D01F0102102}" type="presParOf" srcId="{30CF3A71-2F6A-4B35-8567-6C7614784183}" destId="{E634B604-7142-4884-81B1-AD3FB89A2CB5}" srcOrd="2" destOrd="0" presId="urn:microsoft.com/office/officeart/2005/8/layout/orgChart1"/>
    <dgm:cxn modelId="{A203C41B-B446-4DFA-9B5C-64EAB16A75AE}" type="presParOf" srcId="{DE71FBC3-9686-4333-821A-2FB1CFA7DD11}" destId="{9AD909B4-829B-4802-96AE-DA8E5344202A}" srcOrd="4" destOrd="0" presId="urn:microsoft.com/office/officeart/2005/8/layout/orgChart1"/>
    <dgm:cxn modelId="{ED7D3E7C-04D4-4944-B0EA-F47AE1541B8E}" type="presParOf" srcId="{DE71FBC3-9686-4333-821A-2FB1CFA7DD11}" destId="{D880E0CA-D7B9-4872-B691-1C38E15A460A}" srcOrd="5" destOrd="0" presId="urn:microsoft.com/office/officeart/2005/8/layout/orgChart1"/>
    <dgm:cxn modelId="{E3C8168C-A0E9-40D1-8D53-45DE023CFDB3}" type="presParOf" srcId="{D880E0CA-D7B9-4872-B691-1C38E15A460A}" destId="{1E666C93-BCEE-4407-B623-68F9C8A2D9D0}" srcOrd="0" destOrd="0" presId="urn:microsoft.com/office/officeart/2005/8/layout/orgChart1"/>
    <dgm:cxn modelId="{EADC8273-E668-48B4-8F28-D7D9825431DC}" type="presParOf" srcId="{1E666C93-BCEE-4407-B623-68F9C8A2D9D0}" destId="{67F33BE9-6685-43C5-A2F4-E3873362A0D2}" srcOrd="0" destOrd="0" presId="urn:microsoft.com/office/officeart/2005/8/layout/orgChart1"/>
    <dgm:cxn modelId="{34797EBA-F0C8-4718-B4B3-7452C2BC9950}" type="presParOf" srcId="{1E666C93-BCEE-4407-B623-68F9C8A2D9D0}" destId="{225E670D-A2C1-41BD-A32A-D726D79964C5}" srcOrd="1" destOrd="0" presId="urn:microsoft.com/office/officeart/2005/8/layout/orgChart1"/>
    <dgm:cxn modelId="{B6FA1855-6737-4484-B8E0-99D7F667F60E}" type="presParOf" srcId="{D880E0CA-D7B9-4872-B691-1C38E15A460A}" destId="{63BC1562-09D0-41A8-9473-2EA047C0E89E}" srcOrd="1" destOrd="0" presId="urn:microsoft.com/office/officeart/2005/8/layout/orgChart1"/>
    <dgm:cxn modelId="{F54813FC-ED40-467A-949A-03499FDA7362}" type="presParOf" srcId="{D880E0CA-D7B9-4872-B691-1C38E15A460A}" destId="{10D121EB-BDFE-4FD2-9C78-BEC0529718C8}" srcOrd="2" destOrd="0" presId="urn:microsoft.com/office/officeart/2005/8/layout/orgChart1"/>
    <dgm:cxn modelId="{FAD0D3E4-3953-4698-8426-D7980C54C34E}" type="presParOf" srcId="{DE71FBC3-9686-4333-821A-2FB1CFA7DD11}" destId="{969A35DC-248B-4165-94CF-D1491CB64331}" srcOrd="6" destOrd="0" presId="urn:microsoft.com/office/officeart/2005/8/layout/orgChart1"/>
    <dgm:cxn modelId="{CDF93147-FEEA-4142-86D7-6ABB36A61661}" type="presParOf" srcId="{DE71FBC3-9686-4333-821A-2FB1CFA7DD11}" destId="{BE42A0DB-D798-44D4-9B76-21EB4B011DF4}" srcOrd="7" destOrd="0" presId="urn:microsoft.com/office/officeart/2005/8/layout/orgChart1"/>
    <dgm:cxn modelId="{A729C0CF-FDC3-41AA-AE41-A5240FC6355A}" type="presParOf" srcId="{BE42A0DB-D798-44D4-9B76-21EB4B011DF4}" destId="{C941D4A3-22BF-4553-8D4F-E50F8159A6B2}" srcOrd="0" destOrd="0" presId="urn:microsoft.com/office/officeart/2005/8/layout/orgChart1"/>
    <dgm:cxn modelId="{167BA628-86DB-4351-BB17-D65B703B6483}" type="presParOf" srcId="{C941D4A3-22BF-4553-8D4F-E50F8159A6B2}" destId="{E48CC509-C512-4C50-A08E-9396E47D059C}" srcOrd="0" destOrd="0" presId="urn:microsoft.com/office/officeart/2005/8/layout/orgChart1"/>
    <dgm:cxn modelId="{6D6E7739-A649-4A21-B4C5-688DE10A87AF}" type="presParOf" srcId="{C941D4A3-22BF-4553-8D4F-E50F8159A6B2}" destId="{9B0D5BBC-7CA9-4B25-875A-A4C282784D2E}" srcOrd="1" destOrd="0" presId="urn:microsoft.com/office/officeart/2005/8/layout/orgChart1"/>
    <dgm:cxn modelId="{C0204A71-ECA6-4701-B218-0EC6A59E7FBE}" type="presParOf" srcId="{BE42A0DB-D798-44D4-9B76-21EB4B011DF4}" destId="{A60E5BC7-CD6C-43D4-A49C-4D31DB7B211D}" srcOrd="1" destOrd="0" presId="urn:microsoft.com/office/officeart/2005/8/layout/orgChart1"/>
    <dgm:cxn modelId="{E4369CD6-1254-4FD0-BF07-5B19CE30BC79}" type="presParOf" srcId="{BE42A0DB-D798-44D4-9B76-21EB4B011DF4}" destId="{8358B3BD-9684-49C5-BF79-A464E79D85B1}" srcOrd="2" destOrd="0" presId="urn:microsoft.com/office/officeart/2005/8/layout/orgChart1"/>
    <dgm:cxn modelId="{3101B237-6251-4637-93F4-022E43CA9719}" type="presParOf" srcId="{DE71FBC3-9686-4333-821A-2FB1CFA7DD11}" destId="{9725E814-CF0C-4216-A627-F892E6CA6F35}" srcOrd="8" destOrd="0" presId="urn:microsoft.com/office/officeart/2005/8/layout/orgChart1"/>
    <dgm:cxn modelId="{810DF741-FA3A-49A5-963E-E0C7B1408793}" type="presParOf" srcId="{DE71FBC3-9686-4333-821A-2FB1CFA7DD11}" destId="{09CA1F50-316C-4018-8737-031CF37C4476}" srcOrd="9" destOrd="0" presId="urn:microsoft.com/office/officeart/2005/8/layout/orgChart1"/>
    <dgm:cxn modelId="{E4348688-585D-43D9-9BA1-0CE546F6B42E}" type="presParOf" srcId="{09CA1F50-316C-4018-8737-031CF37C4476}" destId="{AC7A573B-0F51-4FAC-88BB-6348EEE9988F}" srcOrd="0" destOrd="0" presId="urn:microsoft.com/office/officeart/2005/8/layout/orgChart1"/>
    <dgm:cxn modelId="{612A9E63-8422-4C03-B559-DA5E5E2C4A81}" type="presParOf" srcId="{AC7A573B-0F51-4FAC-88BB-6348EEE9988F}" destId="{81778D3D-315D-47F9-AA3A-4A65899A1778}" srcOrd="0" destOrd="0" presId="urn:microsoft.com/office/officeart/2005/8/layout/orgChart1"/>
    <dgm:cxn modelId="{EC04BFD3-A6F5-4832-8390-508ED9857B54}" type="presParOf" srcId="{AC7A573B-0F51-4FAC-88BB-6348EEE9988F}" destId="{B6EC2CF6-F2D4-4213-9DEC-8E8F12AE33C8}" srcOrd="1" destOrd="0" presId="urn:microsoft.com/office/officeart/2005/8/layout/orgChart1"/>
    <dgm:cxn modelId="{3235113E-6B28-44DC-A977-29C14E803CD2}" type="presParOf" srcId="{09CA1F50-316C-4018-8737-031CF37C4476}" destId="{9F5C6409-125F-4C8F-A03A-2E70D3C57775}" srcOrd="1" destOrd="0" presId="urn:microsoft.com/office/officeart/2005/8/layout/orgChart1"/>
    <dgm:cxn modelId="{29D0B867-B46E-4706-8EBA-782BBF0E46C8}" type="presParOf" srcId="{09CA1F50-316C-4018-8737-031CF37C4476}" destId="{68B920AB-19EA-4F97-971F-F2B64D3F15DB}" srcOrd="2" destOrd="0" presId="urn:microsoft.com/office/officeart/2005/8/layout/orgChart1"/>
    <dgm:cxn modelId="{24CB803D-6340-4786-B792-ECFE5554611D}" type="presParOf" srcId="{DE71FBC3-9686-4333-821A-2FB1CFA7DD11}" destId="{280E5156-A970-4AA1-9192-CD41F3ACE37D}" srcOrd="10" destOrd="0" presId="urn:microsoft.com/office/officeart/2005/8/layout/orgChart1"/>
    <dgm:cxn modelId="{AFAA12E6-AE4E-4C29-B2C6-A9A4D19EA489}" type="presParOf" srcId="{DE71FBC3-9686-4333-821A-2FB1CFA7DD11}" destId="{674EAC4E-E798-4046-BD96-3C8B5700D104}" srcOrd="11" destOrd="0" presId="urn:microsoft.com/office/officeart/2005/8/layout/orgChart1"/>
    <dgm:cxn modelId="{E23361CE-E970-454B-86E4-A11223696470}" type="presParOf" srcId="{674EAC4E-E798-4046-BD96-3C8B5700D104}" destId="{4D4E4E63-A191-4FC6-BF27-96C63473A901}" srcOrd="0" destOrd="0" presId="urn:microsoft.com/office/officeart/2005/8/layout/orgChart1"/>
    <dgm:cxn modelId="{F8F0B1B8-D98F-4402-B365-00ED4843FFF0}" type="presParOf" srcId="{4D4E4E63-A191-4FC6-BF27-96C63473A901}" destId="{D388B64F-E291-4DD9-981F-F68F4D987158}" srcOrd="0" destOrd="0" presId="urn:microsoft.com/office/officeart/2005/8/layout/orgChart1"/>
    <dgm:cxn modelId="{6CBC3A3F-F05C-428C-BC99-D15E146C0807}" type="presParOf" srcId="{4D4E4E63-A191-4FC6-BF27-96C63473A901}" destId="{86A4D7E3-6DE2-4772-B1D8-3F8F64918E17}" srcOrd="1" destOrd="0" presId="urn:microsoft.com/office/officeart/2005/8/layout/orgChart1"/>
    <dgm:cxn modelId="{F547B972-97C1-494A-9601-9CB9553AE301}" type="presParOf" srcId="{674EAC4E-E798-4046-BD96-3C8B5700D104}" destId="{654D4A88-C660-4F80-B29B-48B0E95069F7}" srcOrd="1" destOrd="0" presId="urn:microsoft.com/office/officeart/2005/8/layout/orgChart1"/>
    <dgm:cxn modelId="{1E68218B-E639-4F4E-8CE3-8D78BC65C523}" type="presParOf" srcId="{674EAC4E-E798-4046-BD96-3C8B5700D104}" destId="{4A74E36E-E3C1-4ACD-95A0-2FACC5A0DCEE}" srcOrd="2" destOrd="0" presId="urn:microsoft.com/office/officeart/2005/8/layout/orgChart1"/>
    <dgm:cxn modelId="{224B2D8B-593D-4935-AE23-19C03D5594CF}" type="presParOf" srcId="{52861ACE-CD54-4044-A80A-01A1A23E9538}" destId="{DF608839-4E2B-4BFB-9FC4-D6AE79ABAEC2}" srcOrd="2" destOrd="0" presId="urn:microsoft.com/office/officeart/2005/8/layout/orgChart1"/>
    <dgm:cxn modelId="{15AC80FA-3B9F-48A0-B8C4-61AAC22B272E}" type="presParOf" srcId="{DF608839-4E2B-4BFB-9FC4-D6AE79ABAEC2}" destId="{AC427B0E-AE83-4121-9B62-B383A21B3F95}" srcOrd="0" destOrd="0" presId="urn:microsoft.com/office/officeart/2005/8/layout/orgChart1"/>
    <dgm:cxn modelId="{D43B7E1F-5AFD-4DE7-83D1-F686F8B873A5}" type="presParOf" srcId="{DF608839-4E2B-4BFB-9FC4-D6AE79ABAEC2}" destId="{15E3D920-5846-4172-8EE9-A4BDB1911760}" srcOrd="1" destOrd="0" presId="urn:microsoft.com/office/officeart/2005/8/layout/orgChart1"/>
    <dgm:cxn modelId="{E5249162-7114-4F75-AB6F-256E548D280C}" type="presParOf" srcId="{15E3D920-5846-4172-8EE9-A4BDB1911760}" destId="{CE2AC2B0-E4F4-47C4-AF39-9D75C6CBEECA}" srcOrd="0" destOrd="0" presId="urn:microsoft.com/office/officeart/2005/8/layout/orgChart1"/>
    <dgm:cxn modelId="{E7C4731D-97E8-4B32-A62E-1BABC2FB1CD6}" type="presParOf" srcId="{CE2AC2B0-E4F4-47C4-AF39-9D75C6CBEECA}" destId="{58C246D9-708A-4709-949F-183B320A4B04}" srcOrd="0" destOrd="0" presId="urn:microsoft.com/office/officeart/2005/8/layout/orgChart1"/>
    <dgm:cxn modelId="{7C167986-E646-4795-B652-A7C8CD37FD12}" type="presParOf" srcId="{CE2AC2B0-E4F4-47C4-AF39-9D75C6CBEECA}" destId="{F440CD7F-7A66-40A2-A85A-4381A95C38BC}" srcOrd="1" destOrd="0" presId="urn:microsoft.com/office/officeart/2005/8/layout/orgChart1"/>
    <dgm:cxn modelId="{D7B7ED5D-412B-4D2D-9061-C140E59E7C2B}" type="presParOf" srcId="{15E3D920-5846-4172-8EE9-A4BDB1911760}" destId="{55E45CD8-1160-434A-91BF-30E1BDCE175B}" srcOrd="1" destOrd="0" presId="urn:microsoft.com/office/officeart/2005/8/layout/orgChart1"/>
    <dgm:cxn modelId="{1C50C6DE-88F4-4C60-A7B2-F9E00B7985EC}" type="presParOf" srcId="{15E3D920-5846-4172-8EE9-A4BDB1911760}" destId="{76927444-0180-46B5-9A7C-B82888568DA9}" srcOrd="2" destOrd="0" presId="urn:microsoft.com/office/officeart/2005/8/layout/orgChart1"/>
    <dgm:cxn modelId="{B408930C-A44E-4164-BD92-5C2ED387C9E5}" type="presParOf" srcId="{DF608839-4E2B-4BFB-9FC4-D6AE79ABAEC2}" destId="{2045D063-F4B6-4447-A43A-8DDE489C95B6}" srcOrd="2" destOrd="0" presId="urn:microsoft.com/office/officeart/2005/8/layout/orgChart1"/>
    <dgm:cxn modelId="{C8C4C6DA-8A7F-4C9A-A3BD-E91229D39FD0}" type="presParOf" srcId="{DF608839-4E2B-4BFB-9FC4-D6AE79ABAEC2}" destId="{5F609148-A7E7-4381-A80F-CCF7FCA94736}" srcOrd="3" destOrd="0" presId="urn:microsoft.com/office/officeart/2005/8/layout/orgChart1"/>
    <dgm:cxn modelId="{8C45AB36-E3B4-46E1-B6AD-8932BC8A7294}" type="presParOf" srcId="{5F609148-A7E7-4381-A80F-CCF7FCA94736}" destId="{75FD9700-FC64-4551-B2FE-5B9EDC3E8BBA}" srcOrd="0" destOrd="0" presId="urn:microsoft.com/office/officeart/2005/8/layout/orgChart1"/>
    <dgm:cxn modelId="{DA65E32F-1B00-48A8-A020-D5FF63CD495F}" type="presParOf" srcId="{75FD9700-FC64-4551-B2FE-5B9EDC3E8BBA}" destId="{05F009AD-135A-4D96-A3BA-ECF0E33C902D}" srcOrd="0" destOrd="0" presId="urn:microsoft.com/office/officeart/2005/8/layout/orgChart1"/>
    <dgm:cxn modelId="{B166A1BC-9E0A-4159-B3E2-0BCA817FD574}" type="presParOf" srcId="{75FD9700-FC64-4551-B2FE-5B9EDC3E8BBA}" destId="{684FD8B1-FCD2-43FA-A848-B80CA81EF9C9}" srcOrd="1" destOrd="0" presId="urn:microsoft.com/office/officeart/2005/8/layout/orgChart1"/>
    <dgm:cxn modelId="{C979F51C-7533-4E92-BD2F-CD8E012CD866}" type="presParOf" srcId="{5F609148-A7E7-4381-A80F-CCF7FCA94736}" destId="{4CA0B811-1DCE-4680-9C06-F5CD2E7FF443}" srcOrd="1" destOrd="0" presId="urn:microsoft.com/office/officeart/2005/8/layout/orgChart1"/>
    <dgm:cxn modelId="{918E2D41-D1FE-4F6D-9F2B-CAE20BDEB799}" type="presParOf" srcId="{5F609148-A7E7-4381-A80F-CCF7FCA94736}" destId="{119D507D-4D12-460F-9158-90556F527A02}" srcOrd="2" destOrd="0" presId="urn:microsoft.com/office/officeart/2005/8/layout/orgChart1"/>
    <dgm:cxn modelId="{B81C607C-EC7D-488F-8C94-2881E2604E67}" type="presParOf" srcId="{DF608839-4E2B-4BFB-9FC4-D6AE79ABAEC2}" destId="{48265F5F-3AA2-47A6-9CA9-C187612C9919}" srcOrd="4" destOrd="0" presId="urn:microsoft.com/office/officeart/2005/8/layout/orgChart1"/>
    <dgm:cxn modelId="{A9D03C73-B092-42E9-8699-1B5F7FD1A400}" type="presParOf" srcId="{DF608839-4E2B-4BFB-9FC4-D6AE79ABAEC2}" destId="{E3E8291B-B09F-43B8-93DD-B0462F1D781E}" srcOrd="5" destOrd="0" presId="urn:microsoft.com/office/officeart/2005/8/layout/orgChart1"/>
    <dgm:cxn modelId="{0B39C612-DB21-49D8-BA9C-61D3C213399E}" type="presParOf" srcId="{E3E8291B-B09F-43B8-93DD-B0462F1D781E}" destId="{92C826A6-603A-4D84-B7FE-1862302D1BC2}" srcOrd="0" destOrd="0" presId="urn:microsoft.com/office/officeart/2005/8/layout/orgChart1"/>
    <dgm:cxn modelId="{4A72ADEF-6C84-4318-AB30-4300B21B2DC4}" type="presParOf" srcId="{92C826A6-603A-4D84-B7FE-1862302D1BC2}" destId="{C874048B-7D9D-4003-9D14-8F5FDCBA9201}" srcOrd="0" destOrd="0" presId="urn:microsoft.com/office/officeart/2005/8/layout/orgChart1"/>
    <dgm:cxn modelId="{A4D6D0D3-8362-4840-B61F-4CC3F45FED0E}" type="presParOf" srcId="{92C826A6-603A-4D84-B7FE-1862302D1BC2}" destId="{EC3FD617-854F-4A87-B660-44769EF31E8E}" srcOrd="1" destOrd="0" presId="urn:microsoft.com/office/officeart/2005/8/layout/orgChart1"/>
    <dgm:cxn modelId="{A33F5E7C-67E7-46EC-90DB-6547388C5826}" type="presParOf" srcId="{E3E8291B-B09F-43B8-93DD-B0462F1D781E}" destId="{7737AF09-780C-4264-8708-099B675DD914}" srcOrd="1" destOrd="0" presId="urn:microsoft.com/office/officeart/2005/8/layout/orgChart1"/>
    <dgm:cxn modelId="{FCF536FD-FBFE-4BBD-B99B-5C72BEB03A85}" type="presParOf" srcId="{E3E8291B-B09F-43B8-93DD-B0462F1D781E}" destId="{2827F445-F9A9-402C-B7D7-BE8B573BDC3D}" srcOrd="2" destOrd="0" presId="urn:microsoft.com/office/officeart/2005/8/layout/orgChart1"/>
    <dgm:cxn modelId="{2B5DBFD0-4FFF-44D3-B518-396E7BDCA715}" type="presParOf" srcId="{DF608839-4E2B-4BFB-9FC4-D6AE79ABAEC2}" destId="{66BEEC4F-1B2F-4D5B-99D9-F90B783DEA78}" srcOrd="6" destOrd="0" presId="urn:microsoft.com/office/officeart/2005/8/layout/orgChart1"/>
    <dgm:cxn modelId="{07D02EA2-DC0F-4521-9E2B-788D6428F7AB}" type="presParOf" srcId="{DF608839-4E2B-4BFB-9FC4-D6AE79ABAEC2}" destId="{BECE3F42-989B-43EA-9F0F-05B00D354BE9}" srcOrd="7" destOrd="0" presId="urn:microsoft.com/office/officeart/2005/8/layout/orgChart1"/>
    <dgm:cxn modelId="{622292C8-7A05-46A6-AAC6-8DF329C0EA16}" type="presParOf" srcId="{BECE3F42-989B-43EA-9F0F-05B00D354BE9}" destId="{B391367F-A710-4908-AE6E-05908B82A3A7}" srcOrd="0" destOrd="0" presId="urn:microsoft.com/office/officeart/2005/8/layout/orgChart1"/>
    <dgm:cxn modelId="{92E2F976-D0D1-42F9-BB6C-5CDE89354A70}" type="presParOf" srcId="{B391367F-A710-4908-AE6E-05908B82A3A7}" destId="{72533E99-3B30-4E83-9990-44698CC52342}" srcOrd="0" destOrd="0" presId="urn:microsoft.com/office/officeart/2005/8/layout/orgChart1"/>
    <dgm:cxn modelId="{279ED644-FFF7-4EFE-B3E9-E545FFE7636D}" type="presParOf" srcId="{B391367F-A710-4908-AE6E-05908B82A3A7}" destId="{0F06E56C-300A-4B72-8B54-0D28F81FC671}" srcOrd="1" destOrd="0" presId="urn:microsoft.com/office/officeart/2005/8/layout/orgChart1"/>
    <dgm:cxn modelId="{9121E9E4-808C-4EE0-83B7-4B031ECB796F}" type="presParOf" srcId="{BECE3F42-989B-43EA-9F0F-05B00D354BE9}" destId="{4AF32290-A699-4EA5-84B8-2CF442277E2C}" srcOrd="1" destOrd="0" presId="urn:microsoft.com/office/officeart/2005/8/layout/orgChart1"/>
    <dgm:cxn modelId="{772F6A45-6AA6-47FF-A32F-30C929F1D731}" type="presParOf" srcId="{BECE3F42-989B-43EA-9F0F-05B00D354BE9}" destId="{BC6D8832-5A64-456E-96AF-E0BF2AEEE3FA}" srcOrd="2" destOrd="0" presId="urn:microsoft.com/office/officeart/2005/8/layout/orgChart1"/>
    <dgm:cxn modelId="{1A9E6EAB-7B4A-4D6C-A74E-9E2DCDE3A438}" type="presParOf" srcId="{DF608839-4E2B-4BFB-9FC4-D6AE79ABAEC2}" destId="{F4F586C1-18EF-4BD4-8437-F660A6D418FF}" srcOrd="8" destOrd="0" presId="urn:microsoft.com/office/officeart/2005/8/layout/orgChart1"/>
    <dgm:cxn modelId="{4420E1AF-A558-4943-85A1-A5CC80D1355D}" type="presParOf" srcId="{DF608839-4E2B-4BFB-9FC4-D6AE79ABAEC2}" destId="{3FA953E8-465B-4551-80F5-ECB684A0E363}" srcOrd="9" destOrd="0" presId="urn:microsoft.com/office/officeart/2005/8/layout/orgChart1"/>
    <dgm:cxn modelId="{479998CD-1937-40DD-A3CA-57578CEB76A2}" type="presParOf" srcId="{3FA953E8-465B-4551-80F5-ECB684A0E363}" destId="{61F0E21A-CEF4-40E6-B6BA-393CFC423878}" srcOrd="0" destOrd="0" presId="urn:microsoft.com/office/officeart/2005/8/layout/orgChart1"/>
    <dgm:cxn modelId="{0CF14446-1AA8-4233-9EBA-0FBA55E97078}" type="presParOf" srcId="{61F0E21A-CEF4-40E6-B6BA-393CFC423878}" destId="{00ACEC8F-9B1A-4DF8-9283-B18950E8BFFF}" srcOrd="0" destOrd="0" presId="urn:microsoft.com/office/officeart/2005/8/layout/orgChart1"/>
    <dgm:cxn modelId="{B5036D1A-B650-4482-B995-917A6F077C6F}" type="presParOf" srcId="{61F0E21A-CEF4-40E6-B6BA-393CFC423878}" destId="{680210A1-6867-44C3-B5BE-A9CFDEB1CC16}" srcOrd="1" destOrd="0" presId="urn:microsoft.com/office/officeart/2005/8/layout/orgChart1"/>
    <dgm:cxn modelId="{CC8C45ED-A544-40C9-A5E0-F046D5594230}" type="presParOf" srcId="{3FA953E8-465B-4551-80F5-ECB684A0E363}" destId="{504D17F2-6F73-453A-98B9-AF5288F627FE}" srcOrd="1" destOrd="0" presId="urn:microsoft.com/office/officeart/2005/8/layout/orgChart1"/>
    <dgm:cxn modelId="{A4F373A8-A0B5-456D-8BA5-BCA2E93CECE9}" type="presParOf" srcId="{3FA953E8-465B-4551-80F5-ECB684A0E363}" destId="{91AFFE47-8BE1-4C83-8472-C34BB6AADFE5}" srcOrd="2" destOrd="0" presId="urn:microsoft.com/office/officeart/2005/8/layout/orgChart1"/>
    <dgm:cxn modelId="{04183964-F59E-47B4-9A20-AF6DF5A498AF}" type="presParOf" srcId="{DF608839-4E2B-4BFB-9FC4-D6AE79ABAEC2}" destId="{41ED3D2D-2A39-447B-A152-CE1FF083FA2F}" srcOrd="10" destOrd="0" presId="urn:microsoft.com/office/officeart/2005/8/layout/orgChart1"/>
    <dgm:cxn modelId="{0031A8CC-B75E-43CC-9BD9-E710697BF354}" type="presParOf" srcId="{DF608839-4E2B-4BFB-9FC4-D6AE79ABAEC2}" destId="{DF9807BB-9B7E-44A1-B76B-287985D61F54}" srcOrd="11" destOrd="0" presId="urn:microsoft.com/office/officeart/2005/8/layout/orgChart1"/>
    <dgm:cxn modelId="{A2F2A82E-4CC9-4130-A1D9-33A650518AE5}" type="presParOf" srcId="{DF9807BB-9B7E-44A1-B76B-287985D61F54}" destId="{C0DC8CDC-76C7-4B84-B471-791E5BC191BE}" srcOrd="0" destOrd="0" presId="urn:microsoft.com/office/officeart/2005/8/layout/orgChart1"/>
    <dgm:cxn modelId="{43E45DC1-B4D9-4475-ADC9-4CAD14E4EDCC}" type="presParOf" srcId="{C0DC8CDC-76C7-4B84-B471-791E5BC191BE}" destId="{BCDEA267-D77F-42DD-981A-FC7BCF410FCE}" srcOrd="0" destOrd="0" presId="urn:microsoft.com/office/officeart/2005/8/layout/orgChart1"/>
    <dgm:cxn modelId="{4EA79BBD-6435-4EB2-8EAF-A1E24A87F42F}" type="presParOf" srcId="{C0DC8CDC-76C7-4B84-B471-791E5BC191BE}" destId="{15FD69A8-3BF3-46B0-9BAB-FEDB1389ED63}" srcOrd="1" destOrd="0" presId="urn:microsoft.com/office/officeart/2005/8/layout/orgChart1"/>
    <dgm:cxn modelId="{BF3948AE-08B4-4C46-B6AB-28C9D7B95778}" type="presParOf" srcId="{DF9807BB-9B7E-44A1-B76B-287985D61F54}" destId="{E4C6916E-4AA9-4177-B1BE-54C8CB250E6C}" srcOrd="1" destOrd="0" presId="urn:microsoft.com/office/officeart/2005/8/layout/orgChart1"/>
    <dgm:cxn modelId="{1065027D-A138-4EC6-B61E-0E570E6A0617}" type="presParOf" srcId="{DF9807BB-9B7E-44A1-B76B-287985D61F54}" destId="{BE70E785-FB75-4388-A161-31F837081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C0CB9-F3B2-4AAD-BC2B-1B6B27760EF3}">
      <dsp:nvSpPr>
        <dsp:cNvPr id="0" name=""/>
        <dsp:cNvSpPr/>
      </dsp:nvSpPr>
      <dsp:spPr>
        <a:xfrm>
          <a:off x="711533" y="372058"/>
          <a:ext cx="2966053" cy="2966053"/>
        </a:xfrm>
        <a:prstGeom prst="blockArc">
          <a:avLst>
            <a:gd name="adj1" fmla="val 13114286"/>
            <a:gd name="adj2" fmla="val 16200000"/>
            <a:gd name="adj3" fmla="val 388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367BB-4775-4192-B073-169E922F3459}">
      <dsp:nvSpPr>
        <dsp:cNvPr id="0" name=""/>
        <dsp:cNvSpPr/>
      </dsp:nvSpPr>
      <dsp:spPr>
        <a:xfrm>
          <a:off x="711533" y="372058"/>
          <a:ext cx="2966053" cy="2966053"/>
        </a:xfrm>
        <a:prstGeom prst="blockArc">
          <a:avLst>
            <a:gd name="adj1" fmla="val 10028571"/>
            <a:gd name="adj2" fmla="val 13114286"/>
            <a:gd name="adj3" fmla="val 388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7C3019-9099-4873-9FDA-3CC04E8F09D8}">
      <dsp:nvSpPr>
        <dsp:cNvPr id="0" name=""/>
        <dsp:cNvSpPr/>
      </dsp:nvSpPr>
      <dsp:spPr>
        <a:xfrm>
          <a:off x="711533" y="372058"/>
          <a:ext cx="2966053" cy="2966053"/>
        </a:xfrm>
        <a:prstGeom prst="blockArc">
          <a:avLst>
            <a:gd name="adj1" fmla="val 6942857"/>
            <a:gd name="adj2" fmla="val 10028571"/>
            <a:gd name="adj3" fmla="val 388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021669-5D00-4023-9298-4CFEEA0705E3}">
      <dsp:nvSpPr>
        <dsp:cNvPr id="0" name=""/>
        <dsp:cNvSpPr/>
      </dsp:nvSpPr>
      <dsp:spPr>
        <a:xfrm>
          <a:off x="711533" y="372058"/>
          <a:ext cx="2966053" cy="2966053"/>
        </a:xfrm>
        <a:prstGeom prst="blockArc">
          <a:avLst>
            <a:gd name="adj1" fmla="val 3857143"/>
            <a:gd name="adj2" fmla="val 6942857"/>
            <a:gd name="adj3" fmla="val 388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398D2-3BBB-4529-9A60-F81C98947791}">
      <dsp:nvSpPr>
        <dsp:cNvPr id="0" name=""/>
        <dsp:cNvSpPr/>
      </dsp:nvSpPr>
      <dsp:spPr>
        <a:xfrm>
          <a:off x="711533" y="372058"/>
          <a:ext cx="2966053" cy="2966053"/>
        </a:xfrm>
        <a:prstGeom prst="blockArc">
          <a:avLst>
            <a:gd name="adj1" fmla="val 771429"/>
            <a:gd name="adj2" fmla="val 3857143"/>
            <a:gd name="adj3" fmla="val 388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CB3DD-948B-4EF6-8828-3DD35DCE177D}">
      <dsp:nvSpPr>
        <dsp:cNvPr id="0" name=""/>
        <dsp:cNvSpPr/>
      </dsp:nvSpPr>
      <dsp:spPr>
        <a:xfrm>
          <a:off x="711533" y="372058"/>
          <a:ext cx="2966053" cy="2966053"/>
        </a:xfrm>
        <a:prstGeom prst="blockArc">
          <a:avLst>
            <a:gd name="adj1" fmla="val 19285714"/>
            <a:gd name="adj2" fmla="val 771429"/>
            <a:gd name="adj3" fmla="val 388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2FB1E-59E5-4B41-9631-58F0EDC033D0}">
      <dsp:nvSpPr>
        <dsp:cNvPr id="0" name=""/>
        <dsp:cNvSpPr/>
      </dsp:nvSpPr>
      <dsp:spPr>
        <a:xfrm>
          <a:off x="711533" y="372058"/>
          <a:ext cx="2966053" cy="2966053"/>
        </a:xfrm>
        <a:prstGeom prst="blockArc">
          <a:avLst>
            <a:gd name="adj1" fmla="val 16200000"/>
            <a:gd name="adj2" fmla="val 19285714"/>
            <a:gd name="adj3" fmla="val 388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EC6BC-0D61-4254-BD6F-22BB13B44767}">
      <dsp:nvSpPr>
        <dsp:cNvPr id="0" name=""/>
        <dsp:cNvSpPr/>
      </dsp:nvSpPr>
      <dsp:spPr>
        <a:xfrm>
          <a:off x="1622345" y="1282870"/>
          <a:ext cx="1144428" cy="1144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Club Executive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Offaly Co. Board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Leinster Co.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Croke Park</a:t>
          </a:r>
        </a:p>
      </dsp:txBody>
      <dsp:txXfrm>
        <a:off x="1789943" y="1450468"/>
        <a:ext cx="809232" cy="809232"/>
      </dsp:txXfrm>
    </dsp:sp>
    <dsp:sp modelId="{6B13E213-C721-4BE3-B1F1-F640EE5491EB}">
      <dsp:nvSpPr>
        <dsp:cNvPr id="0" name=""/>
        <dsp:cNvSpPr/>
      </dsp:nvSpPr>
      <dsp:spPr>
        <a:xfrm>
          <a:off x="1794009" y="347"/>
          <a:ext cx="801100" cy="8011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b="1" kern="1200" dirty="0"/>
            <a:t>Players</a:t>
          </a:r>
        </a:p>
      </dsp:txBody>
      <dsp:txXfrm>
        <a:off x="1911327" y="117665"/>
        <a:ext cx="566464" cy="566464"/>
      </dsp:txXfrm>
    </dsp:sp>
    <dsp:sp modelId="{FF3FA720-4D2B-4EB8-9E1B-52AD991E0ACF}">
      <dsp:nvSpPr>
        <dsp:cNvPr id="0" name=""/>
        <dsp:cNvSpPr/>
      </dsp:nvSpPr>
      <dsp:spPr>
        <a:xfrm>
          <a:off x="2930939" y="547864"/>
          <a:ext cx="801100" cy="801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b="1" kern="1200" dirty="0"/>
            <a:t>Sponsors</a:t>
          </a:r>
        </a:p>
      </dsp:txBody>
      <dsp:txXfrm>
        <a:off x="3048257" y="665182"/>
        <a:ext cx="566464" cy="566464"/>
      </dsp:txXfrm>
    </dsp:sp>
    <dsp:sp modelId="{5AFFC089-F551-4BF8-A3BF-9BD42F9C9996}">
      <dsp:nvSpPr>
        <dsp:cNvPr id="0" name=""/>
        <dsp:cNvSpPr/>
      </dsp:nvSpPr>
      <dsp:spPr>
        <a:xfrm>
          <a:off x="3211737" y="1778121"/>
          <a:ext cx="801100" cy="8011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b="1" kern="1200" dirty="0"/>
            <a:t>Teachers</a:t>
          </a:r>
        </a:p>
      </dsp:txBody>
      <dsp:txXfrm>
        <a:off x="3329055" y="1895439"/>
        <a:ext cx="566464" cy="566464"/>
      </dsp:txXfrm>
    </dsp:sp>
    <dsp:sp modelId="{842C6774-17FE-436A-9BFA-800F09C180FC}">
      <dsp:nvSpPr>
        <dsp:cNvPr id="0" name=""/>
        <dsp:cNvSpPr/>
      </dsp:nvSpPr>
      <dsp:spPr>
        <a:xfrm>
          <a:off x="2424958" y="2764712"/>
          <a:ext cx="801100" cy="8011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b="1" kern="1200" dirty="0"/>
            <a:t>Parents</a:t>
          </a:r>
        </a:p>
      </dsp:txBody>
      <dsp:txXfrm>
        <a:off x="2542276" y="2882030"/>
        <a:ext cx="566464" cy="566464"/>
      </dsp:txXfrm>
    </dsp:sp>
    <dsp:sp modelId="{0457C913-EEBC-4479-8F66-BAD9E4555789}">
      <dsp:nvSpPr>
        <dsp:cNvPr id="0" name=""/>
        <dsp:cNvSpPr/>
      </dsp:nvSpPr>
      <dsp:spPr>
        <a:xfrm>
          <a:off x="1163061" y="2764712"/>
          <a:ext cx="801100" cy="80110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b="1" kern="1200" dirty="0"/>
            <a:t>Members</a:t>
          </a:r>
        </a:p>
      </dsp:txBody>
      <dsp:txXfrm>
        <a:off x="1280379" y="2882030"/>
        <a:ext cx="566464" cy="566464"/>
      </dsp:txXfrm>
    </dsp:sp>
    <dsp:sp modelId="{E6364374-3995-4998-85FD-9575F61C49C8}">
      <dsp:nvSpPr>
        <dsp:cNvPr id="0" name=""/>
        <dsp:cNvSpPr/>
      </dsp:nvSpPr>
      <dsp:spPr>
        <a:xfrm>
          <a:off x="376282" y="1778121"/>
          <a:ext cx="801100" cy="8011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b="1" kern="1200" dirty="0"/>
            <a:t>Coaches</a:t>
          </a:r>
        </a:p>
      </dsp:txBody>
      <dsp:txXfrm>
        <a:off x="493600" y="1895439"/>
        <a:ext cx="566464" cy="566464"/>
      </dsp:txXfrm>
    </dsp:sp>
    <dsp:sp modelId="{78A0F60D-A0C4-4F40-8F89-50228B8D9D7D}">
      <dsp:nvSpPr>
        <dsp:cNvPr id="0" name=""/>
        <dsp:cNvSpPr/>
      </dsp:nvSpPr>
      <dsp:spPr>
        <a:xfrm>
          <a:off x="657080" y="547864"/>
          <a:ext cx="801100" cy="8011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b="1" kern="1200" dirty="0"/>
            <a:t>Supporters</a:t>
          </a:r>
        </a:p>
      </dsp:txBody>
      <dsp:txXfrm>
        <a:off x="774398" y="665182"/>
        <a:ext cx="566464" cy="56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D3D2D-2A39-447B-A152-CE1FF083FA2F}">
      <dsp:nvSpPr>
        <dsp:cNvPr id="0" name=""/>
        <dsp:cNvSpPr/>
      </dsp:nvSpPr>
      <dsp:spPr>
        <a:xfrm>
          <a:off x="4450079" y="3800515"/>
          <a:ext cx="132471" cy="193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609"/>
              </a:lnTo>
              <a:lnTo>
                <a:pt x="132471" y="193260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586C1-18EF-4BD4-8437-F660A6D418FF}">
      <dsp:nvSpPr>
        <dsp:cNvPr id="0" name=""/>
        <dsp:cNvSpPr/>
      </dsp:nvSpPr>
      <dsp:spPr>
        <a:xfrm>
          <a:off x="4317608" y="3800515"/>
          <a:ext cx="132471" cy="1932609"/>
        </a:xfrm>
        <a:custGeom>
          <a:avLst/>
          <a:gdLst/>
          <a:ahLst/>
          <a:cxnLst/>
          <a:rect l="0" t="0" r="0" b="0"/>
          <a:pathLst>
            <a:path>
              <a:moveTo>
                <a:pt x="132471" y="0"/>
              </a:moveTo>
              <a:lnTo>
                <a:pt x="132471" y="1932609"/>
              </a:lnTo>
              <a:lnTo>
                <a:pt x="0" y="193260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EEC4F-1B2F-4D5B-99D9-F90B783DEA78}">
      <dsp:nvSpPr>
        <dsp:cNvPr id="0" name=""/>
        <dsp:cNvSpPr/>
      </dsp:nvSpPr>
      <dsp:spPr>
        <a:xfrm>
          <a:off x="4450079" y="3800515"/>
          <a:ext cx="132471" cy="125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544"/>
              </a:lnTo>
              <a:lnTo>
                <a:pt x="132471" y="125054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5F5F-3AA2-47A6-9CA9-C187612C9919}">
      <dsp:nvSpPr>
        <dsp:cNvPr id="0" name=""/>
        <dsp:cNvSpPr/>
      </dsp:nvSpPr>
      <dsp:spPr>
        <a:xfrm>
          <a:off x="4317608" y="3800515"/>
          <a:ext cx="132471" cy="1250544"/>
        </a:xfrm>
        <a:custGeom>
          <a:avLst/>
          <a:gdLst/>
          <a:ahLst/>
          <a:cxnLst/>
          <a:rect l="0" t="0" r="0" b="0"/>
          <a:pathLst>
            <a:path>
              <a:moveTo>
                <a:pt x="132471" y="0"/>
              </a:moveTo>
              <a:lnTo>
                <a:pt x="132471" y="1250544"/>
              </a:lnTo>
              <a:lnTo>
                <a:pt x="0" y="125054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5D063-F4B6-4447-A43A-8DDE489C95B6}">
      <dsp:nvSpPr>
        <dsp:cNvPr id="0" name=""/>
        <dsp:cNvSpPr/>
      </dsp:nvSpPr>
      <dsp:spPr>
        <a:xfrm>
          <a:off x="4450079" y="3800515"/>
          <a:ext cx="132471" cy="520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992"/>
              </a:lnTo>
              <a:lnTo>
                <a:pt x="132471" y="52099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27B0E-AE83-4121-9B62-B383A21B3F95}">
      <dsp:nvSpPr>
        <dsp:cNvPr id="0" name=""/>
        <dsp:cNvSpPr/>
      </dsp:nvSpPr>
      <dsp:spPr>
        <a:xfrm>
          <a:off x="4317608" y="3800515"/>
          <a:ext cx="132471" cy="520992"/>
        </a:xfrm>
        <a:custGeom>
          <a:avLst/>
          <a:gdLst/>
          <a:ahLst/>
          <a:cxnLst/>
          <a:rect l="0" t="0" r="0" b="0"/>
          <a:pathLst>
            <a:path>
              <a:moveTo>
                <a:pt x="132471" y="0"/>
              </a:moveTo>
              <a:lnTo>
                <a:pt x="132471" y="520992"/>
              </a:lnTo>
              <a:lnTo>
                <a:pt x="0" y="52099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E5156-A970-4AA1-9192-CD41F3ACE37D}">
      <dsp:nvSpPr>
        <dsp:cNvPr id="0" name=""/>
        <dsp:cNvSpPr/>
      </dsp:nvSpPr>
      <dsp:spPr>
        <a:xfrm>
          <a:off x="4450079" y="3800515"/>
          <a:ext cx="3816444" cy="2512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490"/>
              </a:lnTo>
              <a:lnTo>
                <a:pt x="3816444" y="2380490"/>
              </a:lnTo>
              <a:lnTo>
                <a:pt x="3816444" y="251296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5E814-CF0C-4216-A627-F892E6CA6F35}">
      <dsp:nvSpPr>
        <dsp:cNvPr id="0" name=""/>
        <dsp:cNvSpPr/>
      </dsp:nvSpPr>
      <dsp:spPr>
        <a:xfrm>
          <a:off x="4450079" y="3800515"/>
          <a:ext cx="2289866" cy="2512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490"/>
              </a:lnTo>
              <a:lnTo>
                <a:pt x="2289866" y="2380490"/>
              </a:lnTo>
              <a:lnTo>
                <a:pt x="2289866" y="251296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A35DC-248B-4165-94CF-D1491CB64331}">
      <dsp:nvSpPr>
        <dsp:cNvPr id="0" name=""/>
        <dsp:cNvSpPr/>
      </dsp:nvSpPr>
      <dsp:spPr>
        <a:xfrm>
          <a:off x="4450079" y="3800515"/>
          <a:ext cx="763288" cy="2512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490"/>
              </a:lnTo>
              <a:lnTo>
                <a:pt x="763288" y="2380490"/>
              </a:lnTo>
              <a:lnTo>
                <a:pt x="763288" y="251296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909B4-829B-4802-96AE-DA8E5344202A}">
      <dsp:nvSpPr>
        <dsp:cNvPr id="0" name=""/>
        <dsp:cNvSpPr/>
      </dsp:nvSpPr>
      <dsp:spPr>
        <a:xfrm>
          <a:off x="3686791" y="3800515"/>
          <a:ext cx="763288" cy="2512961"/>
        </a:xfrm>
        <a:custGeom>
          <a:avLst/>
          <a:gdLst/>
          <a:ahLst/>
          <a:cxnLst/>
          <a:rect l="0" t="0" r="0" b="0"/>
          <a:pathLst>
            <a:path>
              <a:moveTo>
                <a:pt x="763288" y="0"/>
              </a:moveTo>
              <a:lnTo>
                <a:pt x="763288" y="2380490"/>
              </a:lnTo>
              <a:lnTo>
                <a:pt x="0" y="2380490"/>
              </a:lnTo>
              <a:lnTo>
                <a:pt x="0" y="251296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F5224-6444-4D2E-91EB-FEEC060E17CD}">
      <dsp:nvSpPr>
        <dsp:cNvPr id="0" name=""/>
        <dsp:cNvSpPr/>
      </dsp:nvSpPr>
      <dsp:spPr>
        <a:xfrm>
          <a:off x="2160213" y="3800515"/>
          <a:ext cx="2289866" cy="2512961"/>
        </a:xfrm>
        <a:custGeom>
          <a:avLst/>
          <a:gdLst/>
          <a:ahLst/>
          <a:cxnLst/>
          <a:rect l="0" t="0" r="0" b="0"/>
          <a:pathLst>
            <a:path>
              <a:moveTo>
                <a:pt x="2289866" y="0"/>
              </a:moveTo>
              <a:lnTo>
                <a:pt x="2289866" y="2380490"/>
              </a:lnTo>
              <a:lnTo>
                <a:pt x="0" y="2380490"/>
              </a:lnTo>
              <a:lnTo>
                <a:pt x="0" y="251296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411FB-D200-4FBC-A5CB-B489D677C398}">
      <dsp:nvSpPr>
        <dsp:cNvPr id="0" name=""/>
        <dsp:cNvSpPr/>
      </dsp:nvSpPr>
      <dsp:spPr>
        <a:xfrm>
          <a:off x="633635" y="3800515"/>
          <a:ext cx="3816444" cy="2512961"/>
        </a:xfrm>
        <a:custGeom>
          <a:avLst/>
          <a:gdLst/>
          <a:ahLst/>
          <a:cxnLst/>
          <a:rect l="0" t="0" r="0" b="0"/>
          <a:pathLst>
            <a:path>
              <a:moveTo>
                <a:pt x="3816444" y="0"/>
              </a:moveTo>
              <a:lnTo>
                <a:pt x="3816444" y="2380490"/>
              </a:lnTo>
              <a:lnTo>
                <a:pt x="0" y="2380490"/>
              </a:lnTo>
              <a:lnTo>
                <a:pt x="0" y="251296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B5F31-22EB-4933-A84B-B0A19EE36BE7}">
      <dsp:nvSpPr>
        <dsp:cNvPr id="0" name=""/>
        <dsp:cNvSpPr/>
      </dsp:nvSpPr>
      <dsp:spPr>
        <a:xfrm>
          <a:off x="3200399" y="2900516"/>
          <a:ext cx="2499361" cy="899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Executive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Committee</a:t>
          </a:r>
        </a:p>
      </dsp:txBody>
      <dsp:txXfrm>
        <a:off x="3200399" y="2900516"/>
        <a:ext cx="2499361" cy="899999"/>
      </dsp:txXfrm>
    </dsp:sp>
    <dsp:sp modelId="{11B651D0-3FB0-4D94-AC43-FF4CC4D8E243}">
      <dsp:nvSpPr>
        <dsp:cNvPr id="0" name=""/>
        <dsp:cNvSpPr/>
      </dsp:nvSpPr>
      <dsp:spPr>
        <a:xfrm>
          <a:off x="2817" y="6313477"/>
          <a:ext cx="1261634" cy="126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Bord na nÓg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Sub-Committee</a:t>
          </a:r>
        </a:p>
      </dsp:txBody>
      <dsp:txXfrm>
        <a:off x="2817" y="6313477"/>
        <a:ext cx="1261634" cy="1260000"/>
      </dsp:txXfrm>
    </dsp:sp>
    <dsp:sp modelId="{967D15E4-FD2F-40CC-9FD3-FA3A2F53AF5F}">
      <dsp:nvSpPr>
        <dsp:cNvPr id="0" name=""/>
        <dsp:cNvSpPr/>
      </dsp:nvSpPr>
      <dsp:spPr>
        <a:xfrm>
          <a:off x="1529395" y="6313477"/>
          <a:ext cx="1261634" cy="126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Facilities Development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Sub-Committee</a:t>
          </a:r>
        </a:p>
      </dsp:txBody>
      <dsp:txXfrm>
        <a:off x="1529395" y="6313477"/>
        <a:ext cx="1261634" cy="1260000"/>
      </dsp:txXfrm>
    </dsp:sp>
    <dsp:sp modelId="{67F33BE9-6685-43C5-A2F4-E3873362A0D2}">
      <dsp:nvSpPr>
        <dsp:cNvPr id="0" name=""/>
        <dsp:cNvSpPr/>
      </dsp:nvSpPr>
      <dsp:spPr>
        <a:xfrm>
          <a:off x="3055973" y="6313477"/>
          <a:ext cx="1261634" cy="126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Finance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&amp;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Fundraising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Sub-Committee</a:t>
          </a:r>
        </a:p>
      </dsp:txBody>
      <dsp:txXfrm>
        <a:off x="3055973" y="6313477"/>
        <a:ext cx="1261634" cy="1260000"/>
      </dsp:txXfrm>
    </dsp:sp>
    <dsp:sp modelId="{E48CC509-C512-4C50-A08E-9396E47D059C}">
      <dsp:nvSpPr>
        <dsp:cNvPr id="0" name=""/>
        <dsp:cNvSpPr/>
      </dsp:nvSpPr>
      <dsp:spPr>
        <a:xfrm>
          <a:off x="4582551" y="6313477"/>
          <a:ext cx="1261634" cy="126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Communications PR &amp;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Social/Cultural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Sub-Committee</a:t>
          </a:r>
        </a:p>
      </dsp:txBody>
      <dsp:txXfrm>
        <a:off x="4582551" y="6313477"/>
        <a:ext cx="1261634" cy="1260000"/>
      </dsp:txXfrm>
    </dsp:sp>
    <dsp:sp modelId="{81778D3D-315D-47F9-AA3A-4A65899A1778}">
      <dsp:nvSpPr>
        <dsp:cNvPr id="0" name=""/>
        <dsp:cNvSpPr/>
      </dsp:nvSpPr>
      <dsp:spPr>
        <a:xfrm>
          <a:off x="6109129" y="6313477"/>
          <a:ext cx="1261634" cy="126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Coaching &amp; Games Development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Sub-Committee</a:t>
          </a:r>
        </a:p>
      </dsp:txBody>
      <dsp:txXfrm>
        <a:off x="6109129" y="6313477"/>
        <a:ext cx="1261634" cy="1260000"/>
      </dsp:txXfrm>
    </dsp:sp>
    <dsp:sp modelId="{D388B64F-E291-4DD9-981F-F68F4D987158}">
      <dsp:nvSpPr>
        <dsp:cNvPr id="0" name=""/>
        <dsp:cNvSpPr/>
      </dsp:nvSpPr>
      <dsp:spPr>
        <a:xfrm>
          <a:off x="7635707" y="6313477"/>
          <a:ext cx="1261634" cy="126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Ladies Football Committee</a:t>
          </a:r>
        </a:p>
      </dsp:txBody>
      <dsp:txXfrm>
        <a:off x="7635707" y="6313477"/>
        <a:ext cx="1261634" cy="1260000"/>
      </dsp:txXfrm>
    </dsp:sp>
    <dsp:sp modelId="{58C246D9-708A-4709-949F-183B320A4B04}">
      <dsp:nvSpPr>
        <dsp:cNvPr id="0" name=""/>
        <dsp:cNvSpPr/>
      </dsp:nvSpPr>
      <dsp:spPr>
        <a:xfrm>
          <a:off x="3055973" y="4141507"/>
          <a:ext cx="1261634" cy="360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Club Trustees</a:t>
          </a:r>
        </a:p>
      </dsp:txBody>
      <dsp:txXfrm>
        <a:off x="3055973" y="4141507"/>
        <a:ext cx="1261634" cy="360001"/>
      </dsp:txXfrm>
    </dsp:sp>
    <dsp:sp modelId="{05F009AD-135A-4D96-A3BA-ECF0E33C902D}">
      <dsp:nvSpPr>
        <dsp:cNvPr id="0" name=""/>
        <dsp:cNvSpPr/>
      </dsp:nvSpPr>
      <dsp:spPr>
        <a:xfrm>
          <a:off x="4582551" y="4141507"/>
          <a:ext cx="1261634" cy="360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Coaching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Co-ordinator</a:t>
          </a:r>
        </a:p>
      </dsp:txBody>
      <dsp:txXfrm>
        <a:off x="4582551" y="4141507"/>
        <a:ext cx="1261634" cy="360001"/>
      </dsp:txXfrm>
    </dsp:sp>
    <dsp:sp modelId="{C874048B-7D9D-4003-9D14-8F5FDCBA9201}">
      <dsp:nvSpPr>
        <dsp:cNvPr id="0" name=""/>
        <dsp:cNvSpPr/>
      </dsp:nvSpPr>
      <dsp:spPr>
        <a:xfrm>
          <a:off x="3055973" y="4871060"/>
          <a:ext cx="1261634" cy="360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Child Welfare Officers</a:t>
          </a:r>
        </a:p>
      </dsp:txBody>
      <dsp:txXfrm>
        <a:off x="3055973" y="4871060"/>
        <a:ext cx="1261634" cy="360001"/>
      </dsp:txXfrm>
    </dsp:sp>
    <dsp:sp modelId="{72533E99-3B30-4E83-9990-44698CC52342}">
      <dsp:nvSpPr>
        <dsp:cNvPr id="0" name=""/>
        <dsp:cNvSpPr/>
      </dsp:nvSpPr>
      <dsp:spPr>
        <a:xfrm>
          <a:off x="4582551" y="4871060"/>
          <a:ext cx="1261634" cy="360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Membership</a:t>
          </a:r>
        </a:p>
      </dsp:txBody>
      <dsp:txXfrm>
        <a:off x="4582551" y="4871060"/>
        <a:ext cx="1261634" cy="360001"/>
      </dsp:txXfrm>
    </dsp:sp>
    <dsp:sp modelId="{00ACEC8F-9B1A-4DF8-9283-B18950E8BFFF}">
      <dsp:nvSpPr>
        <dsp:cNvPr id="0" name=""/>
        <dsp:cNvSpPr/>
      </dsp:nvSpPr>
      <dsp:spPr>
        <a:xfrm>
          <a:off x="3055973" y="5553124"/>
          <a:ext cx="1261634" cy="360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Disciplinary Committee</a:t>
          </a:r>
        </a:p>
      </dsp:txBody>
      <dsp:txXfrm>
        <a:off x="3055973" y="5553124"/>
        <a:ext cx="1261634" cy="360001"/>
      </dsp:txXfrm>
    </dsp:sp>
    <dsp:sp modelId="{BCDEA267-D77F-42DD-981A-FC7BCF410FCE}">
      <dsp:nvSpPr>
        <dsp:cNvPr id="0" name=""/>
        <dsp:cNvSpPr/>
      </dsp:nvSpPr>
      <dsp:spPr>
        <a:xfrm>
          <a:off x="4582551" y="5553124"/>
          <a:ext cx="1261634" cy="360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Team Appointments  Committee</a:t>
          </a:r>
        </a:p>
      </dsp:txBody>
      <dsp:txXfrm>
        <a:off x="4582551" y="5553124"/>
        <a:ext cx="1261634" cy="36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EB1A8-2D14-4BB8-8B8A-E7B53EC2B44E}" type="datetimeFigureOut">
              <a:rPr lang="en-IE" smtClean="0"/>
              <a:t>04/05/2020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45E3C-2DB0-43BC-8DB7-A6469ED1C8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704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633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991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633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5066506" y="2788443"/>
            <a:ext cx="5333999" cy="2106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775493" y="756443"/>
            <a:ext cx="5333999" cy="6170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0500" indent="-88900" algn="l" rtl="0">
              <a:spcBef>
                <a:spcPts val="1280"/>
              </a:spcBef>
              <a:spcAft>
                <a:spcPts val="0"/>
              </a:spcAft>
              <a:buClr>
                <a:srgbClr val="005B82"/>
              </a:buClr>
              <a:buFont typeface="Wingdings"/>
              <a:buChar char="§"/>
              <a:defRPr sz="16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413" indent="-122238" algn="l" rtl="0">
              <a:spcBef>
                <a:spcPts val="56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4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800" indent="-120650" algn="l" rtl="0">
              <a:spcBef>
                <a:spcPts val="24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2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2000" indent="-152400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4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176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748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320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892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11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0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1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6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2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4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6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07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80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7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6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57187" y="1174750"/>
            <a:ext cx="8428037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413793" y="135731"/>
            <a:ext cx="4317999" cy="8428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0500" indent="-88900" algn="l" rtl="0">
              <a:spcBef>
                <a:spcPts val="1280"/>
              </a:spcBef>
              <a:spcAft>
                <a:spcPts val="0"/>
              </a:spcAft>
              <a:buClr>
                <a:srgbClr val="005B82"/>
              </a:buClr>
              <a:buFont typeface="Wingdings"/>
              <a:buChar char="§"/>
              <a:defRPr sz="16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413" indent="-122238" algn="l" rtl="0">
              <a:spcBef>
                <a:spcPts val="56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4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800" indent="-120650" algn="l" rtl="0">
              <a:spcBef>
                <a:spcPts val="24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2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2000" indent="-152400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4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176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748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320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892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331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5066506" y="2788443"/>
            <a:ext cx="5333999" cy="2106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775493" y="756443"/>
            <a:ext cx="5333999" cy="6170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0500" indent="-88900" algn="l" rtl="0">
              <a:spcBef>
                <a:spcPts val="1280"/>
              </a:spcBef>
              <a:spcAft>
                <a:spcPts val="0"/>
              </a:spcAft>
              <a:buClr>
                <a:srgbClr val="005B82"/>
              </a:buClr>
              <a:buFont typeface="Wingdings"/>
              <a:buChar char="§"/>
              <a:defRPr sz="16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413" indent="-122238" algn="l" rtl="0">
              <a:spcBef>
                <a:spcPts val="56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4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800" indent="-120650" algn="l" rtl="0">
              <a:spcBef>
                <a:spcPts val="24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2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2000" indent="-152400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4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176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748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320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892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817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57187" y="1174750"/>
            <a:ext cx="8428037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413793" y="135731"/>
            <a:ext cx="4317999" cy="8428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0500" indent="-88900" algn="l" rtl="0">
              <a:spcBef>
                <a:spcPts val="1280"/>
              </a:spcBef>
              <a:spcAft>
                <a:spcPts val="0"/>
              </a:spcAft>
              <a:buClr>
                <a:srgbClr val="005B82"/>
              </a:buClr>
              <a:buFont typeface="Wingdings"/>
              <a:buChar char="§"/>
              <a:defRPr sz="16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413" indent="-122238" algn="l" rtl="0">
              <a:spcBef>
                <a:spcPts val="56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4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800" indent="-120650" algn="l" rtl="0">
              <a:spcBef>
                <a:spcPts val="24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2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2000" indent="-152400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4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176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748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320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892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987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264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814387"/>
            <a:ext cx="3008313" cy="620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814387"/>
            <a:ext cx="5111750" cy="5311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520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975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57187" y="1174750"/>
            <a:ext cx="8428037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8775" y="2190750"/>
            <a:ext cx="4137024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2190750"/>
            <a:ext cx="4138613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662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23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57187" y="1174750"/>
            <a:ext cx="8428037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8775" y="2190750"/>
            <a:ext cx="8428037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0500" indent="-88900" algn="l" rtl="0">
              <a:spcBef>
                <a:spcPts val="1280"/>
              </a:spcBef>
              <a:spcAft>
                <a:spcPts val="0"/>
              </a:spcAft>
              <a:buClr>
                <a:srgbClr val="005B82"/>
              </a:buClr>
              <a:buFont typeface="Wingdings"/>
              <a:buChar char="§"/>
              <a:defRPr sz="16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413" indent="-122238" algn="l" rtl="0">
              <a:spcBef>
                <a:spcPts val="56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4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800" indent="-120650" algn="l" rtl="0">
              <a:spcBef>
                <a:spcPts val="24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2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2000" indent="-152400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4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176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748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320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892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657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C3B8-AC14-4D0F-A717-5F524B5D5D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1DDE-4167-4FF9-989C-BFB127669069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0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B2FA-8510-4926-A33A-0898282851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35AF-D8AD-45FB-AC1D-2E3D1451F820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9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861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F6AE-A00E-4646-AB65-BE6A1DDCA7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5CC7-4B64-4B1B-819D-3F49973E413B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39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F54A-FE6F-4F84-8ECF-11EC7B4660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070C-CBAC-41E3-B6B7-4764EA14DD3B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1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9055-8FD5-44C6-AD25-FD9012CCB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DF6E-FD64-4CCC-87B7-4061E82DDF23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35C1-5FF8-4D8A-849E-BD81DF449C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FC94-2400-40E9-AAFA-EAB1FC06A82E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3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FE0B-4312-4D09-A755-4EEE13AD6B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ACE2-9769-4A91-B461-EE9E43E9ED0A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84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504157" y="1000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ABDD-15F5-4E97-8FE6-6DF1E122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53F0-A566-4B20-AF44-4DE98596C091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14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33309-72A3-4DFE-A4E2-2463BE507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8987-5289-483F-8CFD-21A84C70F4D5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15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86A3-555E-4ED7-9294-7C43EDE98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90E5-E183-44F0-930B-45AB19688A41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11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482-F093-453F-90C3-D483B8CD31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1BCF-ADDA-42EB-A2D2-236179D1A352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814387"/>
            <a:ext cx="3008313" cy="620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814387"/>
            <a:ext cx="5111750" cy="5311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75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86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57187" y="1174750"/>
            <a:ext cx="8428037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8775" y="2190750"/>
            <a:ext cx="4137024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2190750"/>
            <a:ext cx="4138613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16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57187" y="1174750"/>
            <a:ext cx="8428037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8775" y="2190750"/>
            <a:ext cx="8428037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0500" indent="-88900" algn="l" rtl="0">
              <a:spcBef>
                <a:spcPts val="1280"/>
              </a:spcBef>
              <a:spcAft>
                <a:spcPts val="0"/>
              </a:spcAft>
              <a:buClr>
                <a:srgbClr val="005B82"/>
              </a:buClr>
              <a:buFont typeface="Wingdings"/>
              <a:buChar char="§"/>
              <a:defRPr sz="16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413" indent="-122238" algn="l" rtl="0">
              <a:spcBef>
                <a:spcPts val="56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4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800" indent="-120650" algn="l" rtl="0">
              <a:spcBef>
                <a:spcPts val="24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2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2000" indent="-152400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4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17638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748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320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89238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50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57187" y="1174750"/>
            <a:ext cx="8428037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58775" y="2190750"/>
            <a:ext cx="8428037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0500" marR="0" indent="-88900" algn="l" rtl="0">
              <a:spcBef>
                <a:spcPts val="1280"/>
              </a:spcBef>
              <a:spcAft>
                <a:spcPts val="0"/>
              </a:spcAft>
              <a:buClr>
                <a:srgbClr val="005B82"/>
              </a:buClr>
              <a:buFont typeface="Wingdings"/>
              <a:buChar char="§"/>
              <a:defRPr sz="16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413" marR="0" indent="-122238" algn="l" rtl="0">
              <a:spcBef>
                <a:spcPts val="56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4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800" marR="0" indent="-120650" algn="l" rtl="0">
              <a:spcBef>
                <a:spcPts val="24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2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2000" marR="0" indent="-152400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438" marR="0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17638" marR="0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74838" marR="0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32038" marR="0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89238" marR="0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357187" y="6502400"/>
            <a:ext cx="206374" cy="22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kern="0" dirty="0">
              <a:solidFill>
                <a:srgbClr val="6C6F70"/>
              </a:solidFill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565150" y="6503987"/>
            <a:ext cx="28956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IE" kern="0" dirty="0">
                <a:solidFill>
                  <a:srgbClr val="6C6F70"/>
                </a:solidFill>
                <a:rtl val="0"/>
              </a:rPr>
              <a:t>Demographics Proposals </a:t>
            </a:r>
            <a:endParaRPr kern="0" dirty="0">
              <a:solidFill>
                <a:srgbClr val="6C6F70"/>
              </a:solidFill>
              <a:rtl val="0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6351587" y="6516687"/>
            <a:ext cx="2433637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r">
              <a:buClr>
                <a:srgbClr val="6C6F70"/>
              </a:buClr>
              <a:buSzPct val="25000"/>
              <a:buFont typeface="Arial"/>
              <a:buNone/>
            </a:pPr>
            <a:r>
              <a:rPr lang="en-US" sz="800" kern="0" dirty="0">
                <a:solidFill>
                  <a:srgbClr val="989B97"/>
                </a:solidFill>
                <a:ea typeface="Arial"/>
                <a:cs typeface="Arial"/>
                <a:sym typeface="Arial"/>
                <a:rtl val="0"/>
              </a:rPr>
              <a:t>© 2010 GAA</a:t>
            </a:r>
          </a:p>
        </p:txBody>
      </p:sp>
      <p:sp>
        <p:nvSpPr>
          <p:cNvPr id="14" name="Shape 14"/>
          <p:cNvSpPr/>
          <p:nvPr/>
        </p:nvSpPr>
        <p:spPr>
          <a:xfrm>
            <a:off x="7773986" y="228600"/>
            <a:ext cx="1046161" cy="50958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85677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F14B-0B5E-4F1E-863B-99365E19E86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04/05/2020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77ED-929B-4911-A078-27E086E046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6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57187" y="1174750"/>
            <a:ext cx="8428037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005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58775" y="2190750"/>
            <a:ext cx="8428037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0500" marR="0" indent="-88900" algn="l" rtl="0">
              <a:spcBef>
                <a:spcPts val="1280"/>
              </a:spcBef>
              <a:spcAft>
                <a:spcPts val="0"/>
              </a:spcAft>
              <a:buClr>
                <a:srgbClr val="005B82"/>
              </a:buClr>
              <a:buFont typeface="Wingdings"/>
              <a:buChar char="§"/>
              <a:defRPr sz="16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79413" marR="0" indent="-122238" algn="l" rtl="0">
              <a:spcBef>
                <a:spcPts val="56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4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58800" marR="0" indent="-120650" algn="l" rtl="0">
              <a:spcBef>
                <a:spcPts val="24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2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2000" marR="0" indent="-152400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0438" marR="0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17638" marR="0" indent="-147637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74838" marR="0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32038" marR="0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89238" marR="0" indent="-147638" algn="l" rtl="0">
              <a:spcBef>
                <a:spcPts val="200"/>
              </a:spcBef>
              <a:spcAft>
                <a:spcPts val="0"/>
              </a:spcAft>
              <a:buClr>
                <a:srgbClr val="6C6F70"/>
              </a:buClr>
              <a:buFont typeface="Arial"/>
              <a:buChar char="•"/>
              <a:defRPr sz="1000" b="0" i="0" u="none" strike="noStrike" cap="none" baseline="0">
                <a:solidFill>
                  <a:srgbClr val="6C6F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357187" y="6502400"/>
            <a:ext cx="206374" cy="22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kern="0" dirty="0">
              <a:solidFill>
                <a:srgbClr val="6C6F70"/>
              </a:solidFill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565150" y="6503987"/>
            <a:ext cx="2895600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IE" kern="0" dirty="0">
                <a:solidFill>
                  <a:srgbClr val="6C6F70"/>
                </a:solidFill>
                <a:rtl val="0"/>
              </a:rPr>
              <a:t>Demographics Proposals </a:t>
            </a:r>
            <a:endParaRPr kern="0" dirty="0">
              <a:solidFill>
                <a:srgbClr val="6C6F70"/>
              </a:solidFill>
              <a:rtl val="0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6351587" y="6516687"/>
            <a:ext cx="2433637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r">
              <a:buClr>
                <a:srgbClr val="6C6F70"/>
              </a:buClr>
              <a:buSzPct val="25000"/>
              <a:buFont typeface="Arial"/>
              <a:buNone/>
            </a:pPr>
            <a:r>
              <a:rPr lang="en-US" sz="800" kern="0" dirty="0">
                <a:solidFill>
                  <a:srgbClr val="989B97"/>
                </a:solidFill>
                <a:ea typeface="Arial"/>
                <a:cs typeface="Arial"/>
                <a:sym typeface="Arial"/>
                <a:rtl val="0"/>
              </a:rPr>
              <a:t>© 2010 GAA</a:t>
            </a:r>
          </a:p>
        </p:txBody>
      </p:sp>
      <p:sp>
        <p:nvSpPr>
          <p:cNvPr id="14" name="Shape 14"/>
          <p:cNvSpPr/>
          <p:nvPr/>
        </p:nvSpPr>
        <p:spPr>
          <a:xfrm>
            <a:off x="7773986" y="228600"/>
            <a:ext cx="1046161" cy="50958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83620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E9E3E5-5DD8-4FAD-8623-880AA12E02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0FE2E3-7927-45B3-A5F4-0230C34CE705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350" y="-121710"/>
            <a:ext cx="9702350" cy="72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lan_Cov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1601">
            <a:off x="4278105" y="1539484"/>
            <a:ext cx="2251554" cy="31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1" y="152400"/>
            <a:ext cx="8428037" cy="8683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IE" sz="4400" b="1" kern="12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Responding to 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939037"/>
            <a:ext cx="4572000" cy="1584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356"/>
            <a:ext cx="4572000" cy="1921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3503" y="6247627"/>
            <a:ext cx="600379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IE" sz="1600" b="1" dirty="0">
                <a:solidFill>
                  <a:srgbClr val="5B9BD5">
                    <a:lumMod val="50000"/>
                  </a:srgbClr>
                </a:solidFill>
                <a:latin typeface="Gill Sans MT" panose="020B0502020104020203" pitchFamily="34" charset="0"/>
                <a:cs typeface="Arial"/>
                <a:sym typeface="Arial"/>
                <a:rtl val="0"/>
              </a:rPr>
              <a:t>40+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3184" y="6016794"/>
            <a:ext cx="804816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IE" sz="800" b="1" dirty="0">
                <a:solidFill>
                  <a:srgbClr val="5B9BD5">
                    <a:lumMod val="50000"/>
                  </a:srgbClr>
                </a:solidFill>
                <a:latin typeface="Gill Sans MT" panose="020B0502020104020203" pitchFamily="34" charset="0"/>
                <a:cs typeface="Arial"/>
                <a:sym typeface="Arial"/>
                <a:rtl val="0"/>
              </a:rPr>
              <a:t>Total Expenditure since ‘08</a:t>
            </a:r>
          </a:p>
          <a:p>
            <a:pPr>
              <a:defRPr/>
            </a:pPr>
            <a:r>
              <a:rPr lang="en-IE" sz="1400" b="1" dirty="0">
                <a:solidFill>
                  <a:srgbClr val="5B9BD5">
                    <a:lumMod val="50000"/>
                  </a:srgbClr>
                </a:solidFill>
                <a:cs typeface="Arial"/>
                <a:sym typeface="Arial"/>
                <a:rtl val="0"/>
              </a:rPr>
              <a:t>€2.4M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7606">
            <a:off x="6536884" y="1354021"/>
            <a:ext cx="2212270" cy="3148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250" y="1859340"/>
            <a:ext cx="4172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IE" sz="2400" b="1" i="1" kern="1400" dirty="0">
                <a:solidFill>
                  <a:srgbClr val="005B8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  <a:rtl val="0"/>
              </a:rPr>
              <a:t>…</a:t>
            </a:r>
            <a:r>
              <a:rPr lang="en-IE" sz="2400" i="1" kern="1400" dirty="0">
                <a:solidFill>
                  <a:srgbClr val="005B82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  <a:rtl val="0"/>
              </a:rPr>
              <a:t>Planning ahead helps us to meet current demand and ensure we are prepared for future challenges…</a:t>
            </a:r>
            <a:endParaRPr lang="en-IE" sz="1050" i="1" kern="1400" dirty="0">
              <a:solidFill>
                <a:srgbClr val="000000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3524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rgbClr val="005B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Why Did We Begin Planning?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80050"/>
            <a:ext cx="9144000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IE" sz="2400" i="1" dirty="0">
                <a:solidFill>
                  <a:srgbClr val="4D4D4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 2009 Structure Prevented Club Realising its Full Potential</a:t>
            </a:r>
            <a:endParaRPr lang="en-IE" sz="1400" i="1" dirty="0">
              <a:solidFill>
                <a:srgbClr val="4D4D4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26" descr="GAA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6143625"/>
            <a:ext cx="104616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 rot="13103558">
            <a:off x="1883031" y="1258393"/>
            <a:ext cx="2369892" cy="831735"/>
          </a:xfrm>
          <a:prstGeom prst="homePlate">
            <a:avLst>
              <a:gd name="adj" fmla="val 6949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338263" y="866775"/>
            <a:ext cx="6418262" cy="4619625"/>
            <a:chOff x="1338263" y="866775"/>
            <a:chExt cx="6418262" cy="4619625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5400000">
              <a:off x="3324140" y="3789424"/>
              <a:ext cx="2309813" cy="854075"/>
            </a:xfrm>
            <a:prstGeom prst="homePlate">
              <a:avLst>
                <a:gd name="adj" fmla="val 69496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 rot="5400000">
              <a:off x="3804597" y="3699107"/>
              <a:ext cx="1477186" cy="57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IE" sz="1600" b="1">
                  <a:solidFill>
                    <a:prstClr val="white"/>
                  </a:solidFill>
                </a:rPr>
                <a:t>Executive Committee</a:t>
              </a:r>
              <a:endParaRPr lang="en-GB" sz="1600" b="1">
                <a:solidFill>
                  <a:prstClr val="white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 rot="2303558">
              <a:off x="2394678" y="1533055"/>
              <a:ext cx="1824343" cy="580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IE" sz="1600" b="1">
                  <a:solidFill>
                    <a:prstClr val="white"/>
                  </a:solidFill>
                </a:rPr>
                <a:t>Bord na nÓg Committee</a:t>
              </a:r>
              <a:endParaRPr lang="en-GB" sz="1600" b="1">
                <a:solidFill>
                  <a:prstClr val="white"/>
                </a:solidFill>
              </a:endParaRPr>
            </a:p>
          </p:txBody>
        </p: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748213" y="1257300"/>
              <a:ext cx="2370137" cy="831850"/>
              <a:chOff x="4409" y="886"/>
              <a:chExt cx="1351" cy="486"/>
            </a:xfrm>
          </p:grpSpPr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 rot="-2305093">
                <a:off x="4409" y="886"/>
                <a:ext cx="1351" cy="486"/>
              </a:xfrm>
              <a:prstGeom prst="homePlate">
                <a:avLst>
                  <a:gd name="adj" fmla="val 69496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 rot="-2305093">
                <a:off x="4526" y="1017"/>
                <a:ext cx="865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IE" sz="1600" b="1">
                    <a:solidFill>
                      <a:prstClr val="white"/>
                    </a:solidFill>
                  </a:rPr>
                  <a:t>Ladies Football Club</a:t>
                </a:r>
                <a:endParaRPr lang="en-GB" sz="16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3673475" y="1927225"/>
              <a:ext cx="1674812" cy="1065213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962400" y="2479675"/>
              <a:ext cx="1076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IE" sz="1600" b="1" dirty="0">
                  <a:solidFill>
                    <a:prstClr val="white"/>
                  </a:solidFill>
                </a:rPr>
                <a:t>CONFLICT</a:t>
              </a:r>
              <a:endParaRPr lang="en-GB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390900" y="866775"/>
              <a:ext cx="2211387" cy="1135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2000" b="1" dirty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Poor record in…</a:t>
              </a:r>
            </a:p>
            <a:p>
              <a:pPr algn="ctr">
                <a:lnSpc>
                  <a:spcPct val="4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Governance</a:t>
              </a:r>
            </a:p>
            <a:p>
              <a:pPr algn="ctr">
                <a:lnSpc>
                  <a:spcPct val="4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Discipline</a:t>
              </a:r>
            </a:p>
            <a:p>
              <a:pPr>
                <a:spcBef>
                  <a:spcPct val="50000"/>
                </a:spcBef>
              </a:pPr>
              <a:endParaRPr lang="en-GB" sz="1400" b="1" dirty="0">
                <a:solidFill>
                  <a:srgbClr val="4D4D4D"/>
                </a:solidFill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5543550" y="2790825"/>
              <a:ext cx="2212975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2000" b="1" dirty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Deficit in…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Unity of Purpose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Communications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Quality Atmosphere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Playing Facilities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Finance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Player Development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Player Retention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endParaRPr lang="en-GB" sz="1600" b="1" dirty="0">
                <a:solidFill>
                  <a:srgbClr val="4D4D4D"/>
                </a:solidFill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1338263" y="2808288"/>
              <a:ext cx="2212975" cy="238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2000" b="1" dirty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Perceived as…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Unsuccessful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Disorganised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Unresponsive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Closed Shop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Elitist  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r>
                <a:rPr lang="en-IE" sz="1600" b="1" dirty="0">
                  <a:solidFill>
                    <a:srgbClr val="4D4D4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Not Relevant</a:t>
              </a:r>
            </a:p>
            <a:p>
              <a:pPr algn="ctr">
                <a:lnSpc>
                  <a:spcPct val="50000"/>
                </a:lnSpc>
                <a:spcBef>
                  <a:spcPct val="75000"/>
                </a:spcBef>
              </a:pPr>
              <a:endParaRPr lang="en-GB" sz="1600" b="1" dirty="0">
                <a:solidFill>
                  <a:srgbClr val="4D4D4D"/>
                </a:solidFill>
              </a:endParaRPr>
            </a:p>
          </p:txBody>
        </p:sp>
      </p:grpSp>
      <p:pic>
        <p:nvPicPr>
          <p:cNvPr id="21" name="Picture 2" descr="Image result for lgf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520" y="6216256"/>
            <a:ext cx="934905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5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73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IE" b="1" dirty="0">
                <a:solidFill>
                  <a:srgbClr val="005B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Changing Community</a:t>
            </a:r>
          </a:p>
        </p:txBody>
      </p:sp>
      <p:sp>
        <p:nvSpPr>
          <p:cNvPr id="18440" name="AutoShape 19"/>
          <p:cNvSpPr>
            <a:spLocks noChangeArrowheads="1"/>
          </p:cNvSpPr>
          <p:nvPr/>
        </p:nvSpPr>
        <p:spPr bwMode="auto">
          <a:xfrm rot="-997245">
            <a:off x="6681423" y="1175815"/>
            <a:ext cx="822960" cy="457200"/>
          </a:xfrm>
          <a:custGeom>
            <a:avLst/>
            <a:gdLst>
              <a:gd name="T0" fmla="*/ 701278 w 21600"/>
              <a:gd name="T1" fmla="*/ 0 h 21600"/>
              <a:gd name="T2" fmla="*/ 0 w 21600"/>
              <a:gd name="T3" fmla="*/ 109538 h 21600"/>
              <a:gd name="T4" fmla="*/ 701278 w 21600"/>
              <a:gd name="T5" fmla="*/ 219075 h 21600"/>
              <a:gd name="T6" fmla="*/ 935038 w 21600"/>
              <a:gd name="T7" fmla="*/ 1095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1" name="Text Box 20"/>
          <p:cNvSpPr txBox="1">
            <a:spLocks noChangeArrowheads="1"/>
          </p:cNvSpPr>
          <p:nvPr/>
        </p:nvSpPr>
        <p:spPr bwMode="auto">
          <a:xfrm rot="-1053647">
            <a:off x="7478037" y="703610"/>
            <a:ext cx="1461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600" dirty="0">
                <a:solidFill>
                  <a:srgbClr val="FF0000"/>
                </a:solidFill>
                <a:latin typeface="Capture it" panose="02000500000000000000" pitchFamily="2" charset="0"/>
              </a:rPr>
              <a:t>+ 80%</a:t>
            </a:r>
            <a:endParaRPr lang="en-GB" sz="3600" dirty="0">
              <a:solidFill>
                <a:srgbClr val="FF0000"/>
              </a:solidFill>
              <a:latin typeface="Capture it" panose="02000500000000000000" pitchFamily="2" charset="0"/>
            </a:endParaRPr>
          </a:p>
        </p:txBody>
      </p:sp>
      <p:sp>
        <p:nvSpPr>
          <p:cNvPr id="18442" name="Text Box 23"/>
          <p:cNvSpPr txBox="1">
            <a:spLocks noChangeArrowheads="1"/>
          </p:cNvSpPr>
          <p:nvPr/>
        </p:nvSpPr>
        <p:spPr bwMode="auto">
          <a:xfrm>
            <a:off x="6334125" y="4410075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b="1" dirty="0">
                <a:solidFill>
                  <a:srgbClr val="4D4D4D"/>
                </a:solidFill>
                <a:latin typeface="Calibri" pitchFamily="34" charset="0"/>
              </a:rPr>
              <a:t>80% of Pop. located within Urban Area</a:t>
            </a:r>
            <a:endParaRPr lang="en-GB" b="1" dirty="0">
              <a:solidFill>
                <a:srgbClr val="4D4D4D"/>
              </a:solidFill>
              <a:latin typeface="Calibri" pitchFamily="34" charset="0"/>
            </a:endParaRPr>
          </a:p>
        </p:txBody>
      </p: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-574675" y="588963"/>
            <a:ext cx="6750050" cy="5273675"/>
            <a:chOff x="-362" y="371"/>
            <a:chExt cx="4252" cy="3322"/>
          </a:xfrm>
        </p:grpSpPr>
        <p:grpSp>
          <p:nvGrpSpPr>
            <p:cNvPr id="18437" name="Group 21"/>
            <p:cNvGrpSpPr>
              <a:grpSpLocks/>
            </p:cNvGrpSpPr>
            <p:nvPr/>
          </p:nvGrpSpPr>
          <p:grpSpPr bwMode="auto">
            <a:xfrm>
              <a:off x="-362" y="371"/>
              <a:ext cx="4252" cy="3322"/>
              <a:chOff x="-362" y="371"/>
              <a:chExt cx="4252" cy="3322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1" y="706"/>
                <a:ext cx="3596" cy="25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2" name="Freeform 1"/>
              <p:cNvSpPr/>
              <p:nvPr/>
            </p:nvSpPr>
            <p:spPr>
              <a:xfrm>
                <a:off x="2117" y="1334"/>
                <a:ext cx="1156" cy="1636"/>
              </a:xfrm>
              <a:custGeom>
                <a:avLst/>
                <a:gdLst>
                  <a:gd name="connsiteX0" fmla="*/ 1834410 w 1834410"/>
                  <a:gd name="connsiteY0" fmla="*/ 2277586 h 2597345"/>
                  <a:gd name="connsiteX1" fmla="*/ 1744653 w 1834410"/>
                  <a:gd name="connsiteY1" fmla="*/ 2328074 h 2597345"/>
                  <a:gd name="connsiteX2" fmla="*/ 1716604 w 1834410"/>
                  <a:gd name="connsiteY2" fmla="*/ 2378562 h 2597345"/>
                  <a:gd name="connsiteX3" fmla="*/ 1598798 w 1834410"/>
                  <a:gd name="connsiteY3" fmla="*/ 2361733 h 2597345"/>
                  <a:gd name="connsiteX4" fmla="*/ 1520260 w 1834410"/>
                  <a:gd name="connsiteY4" fmla="*/ 2288805 h 2597345"/>
                  <a:gd name="connsiteX5" fmla="*/ 1492211 w 1834410"/>
                  <a:gd name="connsiteY5" fmla="*/ 2260756 h 2597345"/>
                  <a:gd name="connsiteX6" fmla="*/ 1408064 w 1834410"/>
                  <a:gd name="connsiteY6" fmla="*/ 2311244 h 2597345"/>
                  <a:gd name="connsiteX7" fmla="*/ 1357576 w 1834410"/>
                  <a:gd name="connsiteY7" fmla="*/ 2350513 h 2597345"/>
                  <a:gd name="connsiteX8" fmla="*/ 1312697 w 1834410"/>
                  <a:gd name="connsiteY8" fmla="*/ 2384172 h 2597345"/>
                  <a:gd name="connsiteX9" fmla="*/ 1256599 w 1834410"/>
                  <a:gd name="connsiteY9" fmla="*/ 2401001 h 2597345"/>
                  <a:gd name="connsiteX10" fmla="*/ 1121964 w 1834410"/>
                  <a:gd name="connsiteY10" fmla="*/ 2344903 h 2597345"/>
                  <a:gd name="connsiteX11" fmla="*/ 1026597 w 1834410"/>
                  <a:gd name="connsiteY11" fmla="*/ 2288805 h 2597345"/>
                  <a:gd name="connsiteX12" fmla="*/ 1004157 w 1834410"/>
                  <a:gd name="connsiteY12" fmla="*/ 2300025 h 2597345"/>
                  <a:gd name="connsiteX13" fmla="*/ 1004157 w 1834410"/>
                  <a:gd name="connsiteY13" fmla="*/ 2440270 h 2597345"/>
                  <a:gd name="connsiteX14" fmla="*/ 1004157 w 1834410"/>
                  <a:gd name="connsiteY14" fmla="*/ 2501978 h 2597345"/>
                  <a:gd name="connsiteX15" fmla="*/ 942449 w 1834410"/>
                  <a:gd name="connsiteY15" fmla="*/ 2558076 h 2597345"/>
                  <a:gd name="connsiteX16" fmla="*/ 931230 w 1834410"/>
                  <a:gd name="connsiteY16" fmla="*/ 2597345 h 2597345"/>
                  <a:gd name="connsiteX17" fmla="*/ 819033 w 1834410"/>
                  <a:gd name="connsiteY17" fmla="*/ 2569296 h 2597345"/>
                  <a:gd name="connsiteX18" fmla="*/ 746106 w 1834410"/>
                  <a:gd name="connsiteY18" fmla="*/ 2518808 h 2597345"/>
                  <a:gd name="connsiteX19" fmla="*/ 751716 w 1834410"/>
                  <a:gd name="connsiteY19" fmla="*/ 2417831 h 2597345"/>
                  <a:gd name="connsiteX20" fmla="*/ 746106 w 1834410"/>
                  <a:gd name="connsiteY20" fmla="*/ 2378562 h 2597345"/>
                  <a:gd name="connsiteX21" fmla="*/ 684398 w 1834410"/>
                  <a:gd name="connsiteY21" fmla="*/ 2389782 h 2597345"/>
                  <a:gd name="connsiteX22" fmla="*/ 650739 w 1834410"/>
                  <a:gd name="connsiteY22" fmla="*/ 2429051 h 2597345"/>
                  <a:gd name="connsiteX23" fmla="*/ 617080 w 1834410"/>
                  <a:gd name="connsiteY23" fmla="*/ 2440270 h 2597345"/>
                  <a:gd name="connsiteX24" fmla="*/ 605860 w 1834410"/>
                  <a:gd name="connsiteY24" fmla="*/ 2378562 h 2597345"/>
                  <a:gd name="connsiteX25" fmla="*/ 544152 w 1834410"/>
                  <a:gd name="connsiteY25" fmla="*/ 2316854 h 2597345"/>
                  <a:gd name="connsiteX26" fmla="*/ 454395 w 1834410"/>
                  <a:gd name="connsiteY26" fmla="*/ 2294415 h 2597345"/>
                  <a:gd name="connsiteX27" fmla="*/ 387078 w 1834410"/>
                  <a:gd name="connsiteY27" fmla="*/ 2328074 h 2597345"/>
                  <a:gd name="connsiteX28" fmla="*/ 370248 w 1834410"/>
                  <a:gd name="connsiteY28" fmla="*/ 2356123 h 2597345"/>
                  <a:gd name="connsiteX29" fmla="*/ 336589 w 1834410"/>
                  <a:gd name="connsiteY29" fmla="*/ 2316854 h 2597345"/>
                  <a:gd name="connsiteX30" fmla="*/ 308540 w 1834410"/>
                  <a:gd name="connsiteY30" fmla="*/ 2283195 h 2597345"/>
                  <a:gd name="connsiteX31" fmla="*/ 308540 w 1834410"/>
                  <a:gd name="connsiteY31" fmla="*/ 2283195 h 2597345"/>
                  <a:gd name="connsiteX32" fmla="*/ 179514 w 1834410"/>
                  <a:gd name="connsiteY32" fmla="*/ 2238317 h 2597345"/>
                  <a:gd name="connsiteX33" fmla="*/ 67318 w 1834410"/>
                  <a:gd name="connsiteY33" fmla="*/ 2215878 h 2597345"/>
                  <a:gd name="connsiteX34" fmla="*/ 67318 w 1834410"/>
                  <a:gd name="connsiteY34" fmla="*/ 2215878 h 2597345"/>
                  <a:gd name="connsiteX35" fmla="*/ 106587 w 1834410"/>
                  <a:gd name="connsiteY35" fmla="*/ 2137340 h 2597345"/>
                  <a:gd name="connsiteX36" fmla="*/ 140246 w 1834410"/>
                  <a:gd name="connsiteY36" fmla="*/ 2120511 h 2597345"/>
                  <a:gd name="connsiteX37" fmla="*/ 106587 w 1834410"/>
                  <a:gd name="connsiteY37" fmla="*/ 2109291 h 2597345"/>
                  <a:gd name="connsiteX38" fmla="*/ 39269 w 1834410"/>
                  <a:gd name="connsiteY38" fmla="*/ 2070022 h 2597345"/>
                  <a:gd name="connsiteX39" fmla="*/ 0 w 1834410"/>
                  <a:gd name="connsiteY39" fmla="*/ 2047583 h 2597345"/>
                  <a:gd name="connsiteX40" fmla="*/ 22440 w 1834410"/>
                  <a:gd name="connsiteY40" fmla="*/ 1985875 h 2597345"/>
                  <a:gd name="connsiteX41" fmla="*/ 56098 w 1834410"/>
                  <a:gd name="connsiteY41" fmla="*/ 1940997 h 2597345"/>
                  <a:gd name="connsiteX42" fmla="*/ 56098 w 1834410"/>
                  <a:gd name="connsiteY42" fmla="*/ 1879289 h 2597345"/>
                  <a:gd name="connsiteX43" fmla="*/ 11220 w 1834410"/>
                  <a:gd name="connsiteY43" fmla="*/ 1862459 h 2597345"/>
                  <a:gd name="connsiteX44" fmla="*/ 67318 w 1834410"/>
                  <a:gd name="connsiteY44" fmla="*/ 1750263 h 2597345"/>
                  <a:gd name="connsiteX45" fmla="*/ 145856 w 1834410"/>
                  <a:gd name="connsiteY45" fmla="*/ 1761482 h 2597345"/>
                  <a:gd name="connsiteX46" fmla="*/ 185124 w 1834410"/>
                  <a:gd name="connsiteY46" fmla="*/ 1677335 h 2597345"/>
                  <a:gd name="connsiteX47" fmla="*/ 173905 w 1834410"/>
                  <a:gd name="connsiteY47" fmla="*/ 1598798 h 2597345"/>
                  <a:gd name="connsiteX48" fmla="*/ 151465 w 1834410"/>
                  <a:gd name="connsiteY48" fmla="*/ 1509041 h 2597345"/>
                  <a:gd name="connsiteX49" fmla="*/ 224393 w 1834410"/>
                  <a:gd name="connsiteY49" fmla="*/ 1469772 h 2597345"/>
                  <a:gd name="connsiteX50" fmla="*/ 246832 w 1834410"/>
                  <a:gd name="connsiteY50" fmla="*/ 1469772 h 2597345"/>
                  <a:gd name="connsiteX51" fmla="*/ 252442 w 1834410"/>
                  <a:gd name="connsiteY51" fmla="*/ 1424894 h 2597345"/>
                  <a:gd name="connsiteX52" fmla="*/ 252442 w 1834410"/>
                  <a:gd name="connsiteY52" fmla="*/ 1363186 h 2597345"/>
                  <a:gd name="connsiteX53" fmla="*/ 258052 w 1834410"/>
                  <a:gd name="connsiteY53" fmla="*/ 1301478 h 2597345"/>
                  <a:gd name="connsiteX54" fmla="*/ 286101 w 1834410"/>
                  <a:gd name="connsiteY54" fmla="*/ 1284648 h 2597345"/>
                  <a:gd name="connsiteX55" fmla="*/ 330979 w 1834410"/>
                  <a:gd name="connsiteY55" fmla="*/ 1228550 h 2597345"/>
                  <a:gd name="connsiteX56" fmla="*/ 359029 w 1834410"/>
                  <a:gd name="connsiteY56" fmla="*/ 1166842 h 2597345"/>
                  <a:gd name="connsiteX57" fmla="*/ 370248 w 1834410"/>
                  <a:gd name="connsiteY57" fmla="*/ 1105134 h 2597345"/>
                  <a:gd name="connsiteX58" fmla="*/ 398297 w 1834410"/>
                  <a:gd name="connsiteY58" fmla="*/ 1082695 h 2597345"/>
                  <a:gd name="connsiteX59" fmla="*/ 431956 w 1834410"/>
                  <a:gd name="connsiteY59" fmla="*/ 1004157 h 2597345"/>
                  <a:gd name="connsiteX60" fmla="*/ 454395 w 1834410"/>
                  <a:gd name="connsiteY60" fmla="*/ 936840 h 2597345"/>
                  <a:gd name="connsiteX61" fmla="*/ 527323 w 1834410"/>
                  <a:gd name="connsiteY61" fmla="*/ 942449 h 2597345"/>
                  <a:gd name="connsiteX62" fmla="*/ 594641 w 1834410"/>
                  <a:gd name="connsiteY62" fmla="*/ 908790 h 2597345"/>
                  <a:gd name="connsiteX63" fmla="*/ 650739 w 1834410"/>
                  <a:gd name="connsiteY63" fmla="*/ 875132 h 2597345"/>
                  <a:gd name="connsiteX64" fmla="*/ 667568 w 1834410"/>
                  <a:gd name="connsiteY64" fmla="*/ 729276 h 2597345"/>
                  <a:gd name="connsiteX65" fmla="*/ 690008 w 1834410"/>
                  <a:gd name="connsiteY65" fmla="*/ 667568 h 2597345"/>
                  <a:gd name="connsiteX66" fmla="*/ 718057 w 1834410"/>
                  <a:gd name="connsiteY66" fmla="*/ 600251 h 2597345"/>
                  <a:gd name="connsiteX67" fmla="*/ 718057 w 1834410"/>
                  <a:gd name="connsiteY67" fmla="*/ 600251 h 2597345"/>
                  <a:gd name="connsiteX68" fmla="*/ 622690 w 1834410"/>
                  <a:gd name="connsiteY68" fmla="*/ 527323 h 2597345"/>
                  <a:gd name="connsiteX69" fmla="*/ 560982 w 1834410"/>
                  <a:gd name="connsiteY69" fmla="*/ 516103 h 2597345"/>
                  <a:gd name="connsiteX70" fmla="*/ 549762 w 1834410"/>
                  <a:gd name="connsiteY70" fmla="*/ 448786 h 2597345"/>
                  <a:gd name="connsiteX71" fmla="*/ 482444 w 1834410"/>
                  <a:gd name="connsiteY71" fmla="*/ 420736 h 2597345"/>
                  <a:gd name="connsiteX72" fmla="*/ 409517 w 1834410"/>
                  <a:gd name="connsiteY72" fmla="*/ 403907 h 2597345"/>
                  <a:gd name="connsiteX73" fmla="*/ 409517 w 1834410"/>
                  <a:gd name="connsiteY73" fmla="*/ 403907 h 2597345"/>
                  <a:gd name="connsiteX74" fmla="*/ 302930 w 1834410"/>
                  <a:gd name="connsiteY74" fmla="*/ 353419 h 2597345"/>
                  <a:gd name="connsiteX75" fmla="*/ 302930 w 1834410"/>
                  <a:gd name="connsiteY75" fmla="*/ 353419 h 2597345"/>
                  <a:gd name="connsiteX76" fmla="*/ 263662 w 1834410"/>
                  <a:gd name="connsiteY76" fmla="*/ 269271 h 2597345"/>
                  <a:gd name="connsiteX77" fmla="*/ 291711 w 1834410"/>
                  <a:gd name="connsiteY77" fmla="*/ 151465 h 2597345"/>
                  <a:gd name="connsiteX78" fmla="*/ 342199 w 1834410"/>
                  <a:gd name="connsiteY78" fmla="*/ 95367 h 2597345"/>
                  <a:gd name="connsiteX79" fmla="*/ 415127 w 1834410"/>
                  <a:gd name="connsiteY79" fmla="*/ 50489 h 2597345"/>
                  <a:gd name="connsiteX80" fmla="*/ 443176 w 1834410"/>
                  <a:gd name="connsiteY80" fmla="*/ 0 h 259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34410" h="2597345">
                    <a:moveTo>
                      <a:pt x="1834410" y="2277586"/>
                    </a:moveTo>
                    <a:lnTo>
                      <a:pt x="1744653" y="2328074"/>
                    </a:lnTo>
                    <a:lnTo>
                      <a:pt x="1716604" y="2378562"/>
                    </a:lnTo>
                    <a:lnTo>
                      <a:pt x="1598798" y="2361733"/>
                    </a:lnTo>
                    <a:lnTo>
                      <a:pt x="1520260" y="2288805"/>
                    </a:lnTo>
                    <a:lnTo>
                      <a:pt x="1492211" y="2260756"/>
                    </a:lnTo>
                    <a:lnTo>
                      <a:pt x="1408064" y="2311244"/>
                    </a:lnTo>
                    <a:lnTo>
                      <a:pt x="1357576" y="2350513"/>
                    </a:lnTo>
                    <a:lnTo>
                      <a:pt x="1312697" y="2384172"/>
                    </a:lnTo>
                    <a:lnTo>
                      <a:pt x="1256599" y="2401001"/>
                    </a:lnTo>
                    <a:lnTo>
                      <a:pt x="1121964" y="2344903"/>
                    </a:lnTo>
                    <a:lnTo>
                      <a:pt x="1026597" y="2288805"/>
                    </a:lnTo>
                    <a:lnTo>
                      <a:pt x="1004157" y="2300025"/>
                    </a:lnTo>
                    <a:lnTo>
                      <a:pt x="1004157" y="2440270"/>
                    </a:lnTo>
                    <a:lnTo>
                      <a:pt x="1004157" y="2501978"/>
                    </a:lnTo>
                    <a:lnTo>
                      <a:pt x="942449" y="2558076"/>
                    </a:lnTo>
                    <a:lnTo>
                      <a:pt x="931230" y="2597345"/>
                    </a:lnTo>
                    <a:lnTo>
                      <a:pt x="819033" y="2569296"/>
                    </a:lnTo>
                    <a:lnTo>
                      <a:pt x="746106" y="2518808"/>
                    </a:lnTo>
                    <a:lnTo>
                      <a:pt x="751716" y="2417831"/>
                    </a:lnTo>
                    <a:lnTo>
                      <a:pt x="746106" y="2378562"/>
                    </a:lnTo>
                    <a:lnTo>
                      <a:pt x="684398" y="2389782"/>
                    </a:lnTo>
                    <a:lnTo>
                      <a:pt x="650739" y="2429051"/>
                    </a:lnTo>
                    <a:lnTo>
                      <a:pt x="617080" y="2440270"/>
                    </a:lnTo>
                    <a:lnTo>
                      <a:pt x="605860" y="2378562"/>
                    </a:lnTo>
                    <a:lnTo>
                      <a:pt x="544152" y="2316854"/>
                    </a:lnTo>
                    <a:lnTo>
                      <a:pt x="454395" y="2294415"/>
                    </a:lnTo>
                    <a:lnTo>
                      <a:pt x="387078" y="2328074"/>
                    </a:lnTo>
                    <a:lnTo>
                      <a:pt x="370248" y="2356123"/>
                    </a:lnTo>
                    <a:lnTo>
                      <a:pt x="336589" y="2316854"/>
                    </a:lnTo>
                    <a:lnTo>
                      <a:pt x="308540" y="2283195"/>
                    </a:lnTo>
                    <a:lnTo>
                      <a:pt x="308540" y="2283195"/>
                    </a:lnTo>
                    <a:lnTo>
                      <a:pt x="179514" y="2238317"/>
                    </a:lnTo>
                    <a:lnTo>
                      <a:pt x="67318" y="2215878"/>
                    </a:lnTo>
                    <a:lnTo>
                      <a:pt x="67318" y="2215878"/>
                    </a:lnTo>
                    <a:lnTo>
                      <a:pt x="106587" y="2137340"/>
                    </a:lnTo>
                    <a:lnTo>
                      <a:pt x="140246" y="2120511"/>
                    </a:lnTo>
                    <a:lnTo>
                      <a:pt x="106587" y="2109291"/>
                    </a:lnTo>
                    <a:lnTo>
                      <a:pt x="39269" y="2070022"/>
                    </a:lnTo>
                    <a:lnTo>
                      <a:pt x="0" y="2047583"/>
                    </a:lnTo>
                    <a:lnTo>
                      <a:pt x="22440" y="1985875"/>
                    </a:lnTo>
                    <a:lnTo>
                      <a:pt x="56098" y="1940997"/>
                    </a:lnTo>
                    <a:lnTo>
                      <a:pt x="56098" y="1879289"/>
                    </a:lnTo>
                    <a:lnTo>
                      <a:pt x="11220" y="1862459"/>
                    </a:lnTo>
                    <a:lnTo>
                      <a:pt x="67318" y="1750263"/>
                    </a:lnTo>
                    <a:lnTo>
                      <a:pt x="145856" y="1761482"/>
                    </a:lnTo>
                    <a:lnTo>
                      <a:pt x="185124" y="1677335"/>
                    </a:lnTo>
                    <a:lnTo>
                      <a:pt x="173905" y="1598798"/>
                    </a:lnTo>
                    <a:lnTo>
                      <a:pt x="151465" y="1509041"/>
                    </a:lnTo>
                    <a:lnTo>
                      <a:pt x="224393" y="1469772"/>
                    </a:lnTo>
                    <a:lnTo>
                      <a:pt x="246832" y="1469772"/>
                    </a:lnTo>
                    <a:lnTo>
                      <a:pt x="252442" y="1424894"/>
                    </a:lnTo>
                    <a:lnTo>
                      <a:pt x="252442" y="1363186"/>
                    </a:lnTo>
                    <a:lnTo>
                      <a:pt x="258052" y="1301478"/>
                    </a:lnTo>
                    <a:lnTo>
                      <a:pt x="286101" y="1284648"/>
                    </a:lnTo>
                    <a:lnTo>
                      <a:pt x="330979" y="1228550"/>
                    </a:lnTo>
                    <a:lnTo>
                      <a:pt x="359029" y="1166842"/>
                    </a:lnTo>
                    <a:lnTo>
                      <a:pt x="370248" y="1105134"/>
                    </a:lnTo>
                    <a:lnTo>
                      <a:pt x="398297" y="1082695"/>
                    </a:lnTo>
                    <a:lnTo>
                      <a:pt x="431956" y="1004157"/>
                    </a:lnTo>
                    <a:lnTo>
                      <a:pt x="454395" y="936840"/>
                    </a:lnTo>
                    <a:lnTo>
                      <a:pt x="527323" y="942449"/>
                    </a:lnTo>
                    <a:lnTo>
                      <a:pt x="594641" y="908790"/>
                    </a:lnTo>
                    <a:lnTo>
                      <a:pt x="650739" y="875132"/>
                    </a:lnTo>
                    <a:lnTo>
                      <a:pt x="667568" y="729276"/>
                    </a:lnTo>
                    <a:lnTo>
                      <a:pt x="690008" y="667568"/>
                    </a:lnTo>
                    <a:lnTo>
                      <a:pt x="718057" y="600251"/>
                    </a:lnTo>
                    <a:lnTo>
                      <a:pt x="718057" y="600251"/>
                    </a:lnTo>
                    <a:lnTo>
                      <a:pt x="622690" y="527323"/>
                    </a:lnTo>
                    <a:lnTo>
                      <a:pt x="560982" y="516103"/>
                    </a:lnTo>
                    <a:lnTo>
                      <a:pt x="549762" y="448786"/>
                    </a:lnTo>
                    <a:lnTo>
                      <a:pt x="482444" y="420736"/>
                    </a:lnTo>
                    <a:lnTo>
                      <a:pt x="409517" y="403907"/>
                    </a:lnTo>
                    <a:lnTo>
                      <a:pt x="409517" y="403907"/>
                    </a:lnTo>
                    <a:lnTo>
                      <a:pt x="302930" y="353419"/>
                    </a:lnTo>
                    <a:lnTo>
                      <a:pt x="302930" y="353419"/>
                    </a:lnTo>
                    <a:lnTo>
                      <a:pt x="263662" y="269271"/>
                    </a:lnTo>
                    <a:lnTo>
                      <a:pt x="291711" y="151465"/>
                    </a:lnTo>
                    <a:lnTo>
                      <a:pt x="342199" y="95367"/>
                    </a:lnTo>
                    <a:lnTo>
                      <a:pt x="415127" y="50489"/>
                    </a:lnTo>
                    <a:lnTo>
                      <a:pt x="443176" y="0"/>
                    </a:lnTo>
                  </a:path>
                </a:pathLst>
              </a:cu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2400" y="1115"/>
                <a:ext cx="413" cy="269"/>
              </a:xfrm>
              <a:custGeom>
                <a:avLst/>
                <a:gdLst>
                  <a:gd name="connsiteX0" fmla="*/ 0 w 656348"/>
                  <a:gd name="connsiteY0" fmla="*/ 347808 h 426346"/>
                  <a:gd name="connsiteX1" fmla="*/ 67317 w 656348"/>
                  <a:gd name="connsiteY1" fmla="*/ 359028 h 426346"/>
                  <a:gd name="connsiteX2" fmla="*/ 145855 w 656348"/>
                  <a:gd name="connsiteY2" fmla="*/ 392687 h 426346"/>
                  <a:gd name="connsiteX3" fmla="*/ 185124 w 656348"/>
                  <a:gd name="connsiteY3" fmla="*/ 420736 h 426346"/>
                  <a:gd name="connsiteX4" fmla="*/ 246831 w 656348"/>
                  <a:gd name="connsiteY4" fmla="*/ 426346 h 426346"/>
                  <a:gd name="connsiteX5" fmla="*/ 286100 w 656348"/>
                  <a:gd name="connsiteY5" fmla="*/ 364638 h 426346"/>
                  <a:gd name="connsiteX6" fmla="*/ 353418 w 656348"/>
                  <a:gd name="connsiteY6" fmla="*/ 314149 h 426346"/>
                  <a:gd name="connsiteX7" fmla="*/ 403906 w 656348"/>
                  <a:gd name="connsiteY7" fmla="*/ 274881 h 426346"/>
                  <a:gd name="connsiteX8" fmla="*/ 448785 w 656348"/>
                  <a:gd name="connsiteY8" fmla="*/ 207563 h 426346"/>
                  <a:gd name="connsiteX9" fmla="*/ 448785 w 656348"/>
                  <a:gd name="connsiteY9" fmla="*/ 134635 h 426346"/>
                  <a:gd name="connsiteX10" fmla="*/ 465614 w 656348"/>
                  <a:gd name="connsiteY10" fmla="*/ 67317 h 426346"/>
                  <a:gd name="connsiteX11" fmla="*/ 516103 w 656348"/>
                  <a:gd name="connsiteY11" fmla="*/ 0 h 426346"/>
                  <a:gd name="connsiteX12" fmla="*/ 589030 w 656348"/>
                  <a:gd name="connsiteY12" fmla="*/ 33659 h 426346"/>
                  <a:gd name="connsiteX13" fmla="*/ 656348 w 656348"/>
                  <a:gd name="connsiteY13" fmla="*/ 0 h 42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6348" h="426346">
                    <a:moveTo>
                      <a:pt x="0" y="347808"/>
                    </a:moveTo>
                    <a:lnTo>
                      <a:pt x="67317" y="359028"/>
                    </a:lnTo>
                    <a:lnTo>
                      <a:pt x="145855" y="392687"/>
                    </a:lnTo>
                    <a:lnTo>
                      <a:pt x="185124" y="420736"/>
                    </a:lnTo>
                    <a:lnTo>
                      <a:pt x="246831" y="426346"/>
                    </a:lnTo>
                    <a:lnTo>
                      <a:pt x="286100" y="364638"/>
                    </a:lnTo>
                    <a:lnTo>
                      <a:pt x="353418" y="314149"/>
                    </a:lnTo>
                    <a:lnTo>
                      <a:pt x="403906" y="274881"/>
                    </a:lnTo>
                    <a:lnTo>
                      <a:pt x="448785" y="207563"/>
                    </a:lnTo>
                    <a:lnTo>
                      <a:pt x="448785" y="134635"/>
                    </a:lnTo>
                    <a:lnTo>
                      <a:pt x="465614" y="67317"/>
                    </a:lnTo>
                    <a:lnTo>
                      <a:pt x="516103" y="0"/>
                    </a:lnTo>
                    <a:lnTo>
                      <a:pt x="589030" y="33659"/>
                    </a:lnTo>
                    <a:lnTo>
                      <a:pt x="656348" y="0"/>
                    </a:lnTo>
                  </a:path>
                </a:pathLst>
              </a:cu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5" name="Freeform 6"/>
              <p:cNvSpPr/>
              <p:nvPr/>
            </p:nvSpPr>
            <p:spPr>
              <a:xfrm>
                <a:off x="2092" y="719"/>
                <a:ext cx="590" cy="131"/>
              </a:xfrm>
              <a:custGeom>
                <a:avLst/>
                <a:gdLst>
                  <a:gd name="connsiteX0" fmla="*/ 936839 w 936839"/>
                  <a:gd name="connsiteY0" fmla="*/ 16830 h 207563"/>
                  <a:gd name="connsiteX1" fmla="*/ 841472 w 936839"/>
                  <a:gd name="connsiteY1" fmla="*/ 5610 h 207563"/>
                  <a:gd name="connsiteX2" fmla="*/ 796593 w 936839"/>
                  <a:gd name="connsiteY2" fmla="*/ 61708 h 207563"/>
                  <a:gd name="connsiteX3" fmla="*/ 734885 w 936839"/>
                  <a:gd name="connsiteY3" fmla="*/ 95367 h 207563"/>
                  <a:gd name="connsiteX4" fmla="*/ 633909 w 936839"/>
                  <a:gd name="connsiteY4" fmla="*/ 117806 h 207563"/>
                  <a:gd name="connsiteX5" fmla="*/ 538542 w 936839"/>
                  <a:gd name="connsiteY5" fmla="*/ 145856 h 207563"/>
                  <a:gd name="connsiteX6" fmla="*/ 471224 w 936839"/>
                  <a:gd name="connsiteY6" fmla="*/ 168295 h 207563"/>
                  <a:gd name="connsiteX7" fmla="*/ 353418 w 936839"/>
                  <a:gd name="connsiteY7" fmla="*/ 157075 h 207563"/>
                  <a:gd name="connsiteX8" fmla="*/ 246832 w 936839"/>
                  <a:gd name="connsiteY8" fmla="*/ 129026 h 207563"/>
                  <a:gd name="connsiteX9" fmla="*/ 151465 w 936839"/>
                  <a:gd name="connsiteY9" fmla="*/ 168295 h 207563"/>
                  <a:gd name="connsiteX10" fmla="*/ 134635 w 936839"/>
                  <a:gd name="connsiteY10" fmla="*/ 207563 h 207563"/>
                  <a:gd name="connsiteX11" fmla="*/ 72927 w 936839"/>
                  <a:gd name="connsiteY11" fmla="*/ 207563 h 207563"/>
                  <a:gd name="connsiteX12" fmla="*/ 39268 w 936839"/>
                  <a:gd name="connsiteY12" fmla="*/ 168295 h 207563"/>
                  <a:gd name="connsiteX13" fmla="*/ 0 w 936839"/>
                  <a:gd name="connsiteY13" fmla="*/ 145856 h 207563"/>
                  <a:gd name="connsiteX14" fmla="*/ 61708 w 936839"/>
                  <a:gd name="connsiteY14" fmla="*/ 0 h 20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6839" h="207563">
                    <a:moveTo>
                      <a:pt x="936839" y="16830"/>
                    </a:moveTo>
                    <a:lnTo>
                      <a:pt x="841472" y="5610"/>
                    </a:lnTo>
                    <a:lnTo>
                      <a:pt x="796593" y="61708"/>
                    </a:lnTo>
                    <a:lnTo>
                      <a:pt x="734885" y="95367"/>
                    </a:lnTo>
                    <a:lnTo>
                      <a:pt x="633909" y="117806"/>
                    </a:lnTo>
                    <a:lnTo>
                      <a:pt x="538542" y="145856"/>
                    </a:lnTo>
                    <a:lnTo>
                      <a:pt x="471224" y="168295"/>
                    </a:lnTo>
                    <a:lnTo>
                      <a:pt x="353418" y="157075"/>
                    </a:lnTo>
                    <a:lnTo>
                      <a:pt x="246832" y="129026"/>
                    </a:lnTo>
                    <a:lnTo>
                      <a:pt x="151465" y="168295"/>
                    </a:lnTo>
                    <a:lnTo>
                      <a:pt x="134635" y="207563"/>
                    </a:lnTo>
                    <a:lnTo>
                      <a:pt x="72927" y="207563"/>
                    </a:lnTo>
                    <a:lnTo>
                      <a:pt x="39268" y="168295"/>
                    </a:lnTo>
                    <a:lnTo>
                      <a:pt x="0" y="145856"/>
                    </a:lnTo>
                    <a:lnTo>
                      <a:pt x="61708" y="0"/>
                    </a:lnTo>
                  </a:path>
                </a:pathLst>
              </a:cu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18447" name="Freeform 8"/>
              <p:cNvSpPr>
                <a:spLocks/>
              </p:cNvSpPr>
              <p:nvPr/>
            </p:nvSpPr>
            <p:spPr bwMode="auto">
              <a:xfrm>
                <a:off x="487" y="2440"/>
                <a:ext cx="506" cy="340"/>
              </a:xfrm>
              <a:custGeom>
                <a:avLst/>
                <a:gdLst>
                  <a:gd name="T0" fmla="*/ 265 w 802204"/>
                  <a:gd name="T1" fmla="*/ 7 h 538542"/>
                  <a:gd name="T2" fmla="*/ 212 w 802204"/>
                  <a:gd name="T3" fmla="*/ 57 h 538542"/>
                  <a:gd name="T4" fmla="*/ 156 w 802204"/>
                  <a:gd name="T5" fmla="*/ 74 h 538542"/>
                  <a:gd name="T6" fmla="*/ 60 w 802204"/>
                  <a:gd name="T7" fmla="*/ 113 h 538542"/>
                  <a:gd name="T8" fmla="*/ 21 w 802204"/>
                  <a:gd name="T9" fmla="*/ 127 h 538542"/>
                  <a:gd name="T10" fmla="*/ 18 w 802204"/>
                  <a:gd name="T11" fmla="*/ 163 h 538542"/>
                  <a:gd name="T12" fmla="*/ 7 w 802204"/>
                  <a:gd name="T13" fmla="*/ 184 h 538542"/>
                  <a:gd name="T14" fmla="*/ 0 w 802204"/>
                  <a:gd name="T15" fmla="*/ 195 h 538542"/>
                  <a:gd name="T16" fmla="*/ 39 w 802204"/>
                  <a:gd name="T17" fmla="*/ 251 h 538542"/>
                  <a:gd name="T18" fmla="*/ 64 w 802204"/>
                  <a:gd name="T19" fmla="*/ 251 h 538542"/>
                  <a:gd name="T20" fmla="*/ 96 w 802204"/>
                  <a:gd name="T21" fmla="*/ 287 h 538542"/>
                  <a:gd name="T22" fmla="*/ 124 w 802204"/>
                  <a:gd name="T23" fmla="*/ 305 h 538542"/>
                  <a:gd name="T24" fmla="*/ 156 w 802204"/>
                  <a:gd name="T25" fmla="*/ 322 h 538542"/>
                  <a:gd name="T26" fmla="*/ 188 w 802204"/>
                  <a:gd name="T27" fmla="*/ 308 h 538542"/>
                  <a:gd name="T28" fmla="*/ 244 w 802204"/>
                  <a:gd name="T29" fmla="*/ 301 h 538542"/>
                  <a:gd name="T30" fmla="*/ 248 w 802204"/>
                  <a:gd name="T31" fmla="*/ 340 h 538542"/>
                  <a:gd name="T32" fmla="*/ 294 w 802204"/>
                  <a:gd name="T33" fmla="*/ 340 h 538542"/>
                  <a:gd name="T34" fmla="*/ 272 w 802204"/>
                  <a:gd name="T35" fmla="*/ 308 h 538542"/>
                  <a:gd name="T36" fmla="*/ 322 w 802204"/>
                  <a:gd name="T37" fmla="*/ 259 h 538542"/>
                  <a:gd name="T38" fmla="*/ 347 w 802204"/>
                  <a:gd name="T39" fmla="*/ 287 h 538542"/>
                  <a:gd name="T40" fmla="*/ 372 w 802204"/>
                  <a:gd name="T41" fmla="*/ 319 h 538542"/>
                  <a:gd name="T42" fmla="*/ 418 w 802204"/>
                  <a:gd name="T43" fmla="*/ 319 h 538542"/>
                  <a:gd name="T44" fmla="*/ 442 w 802204"/>
                  <a:gd name="T45" fmla="*/ 301 h 538542"/>
                  <a:gd name="T46" fmla="*/ 495 w 802204"/>
                  <a:gd name="T47" fmla="*/ 280 h 538542"/>
                  <a:gd name="T48" fmla="*/ 439 w 802204"/>
                  <a:gd name="T49" fmla="*/ 248 h 538542"/>
                  <a:gd name="T50" fmla="*/ 506 w 802204"/>
                  <a:gd name="T51" fmla="*/ 191 h 538542"/>
                  <a:gd name="T52" fmla="*/ 506 w 802204"/>
                  <a:gd name="T53" fmla="*/ 145 h 538542"/>
                  <a:gd name="T54" fmla="*/ 428 w 802204"/>
                  <a:gd name="T55" fmla="*/ 113 h 538542"/>
                  <a:gd name="T56" fmla="*/ 386 w 802204"/>
                  <a:gd name="T57" fmla="*/ 113 h 538542"/>
                  <a:gd name="T58" fmla="*/ 393 w 802204"/>
                  <a:gd name="T59" fmla="*/ 74 h 538542"/>
                  <a:gd name="T60" fmla="*/ 368 w 802204"/>
                  <a:gd name="T61" fmla="*/ 35 h 538542"/>
                  <a:gd name="T62" fmla="*/ 318 w 802204"/>
                  <a:gd name="T63" fmla="*/ 0 h 538542"/>
                  <a:gd name="T64" fmla="*/ 297 w 802204"/>
                  <a:gd name="T65" fmla="*/ 21 h 538542"/>
                  <a:gd name="T66" fmla="*/ 265 w 802204"/>
                  <a:gd name="T67" fmla="*/ 7 h 5385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2204"/>
                  <a:gd name="T103" fmla="*/ 0 h 538542"/>
                  <a:gd name="T104" fmla="*/ 802204 w 802204"/>
                  <a:gd name="T105" fmla="*/ 538542 h 5385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2204" h="538542">
                    <a:moveTo>
                      <a:pt x="420736" y="11219"/>
                    </a:moveTo>
                    <a:lnTo>
                      <a:pt x="336589" y="89757"/>
                    </a:lnTo>
                    <a:lnTo>
                      <a:pt x="246832" y="117806"/>
                    </a:lnTo>
                    <a:lnTo>
                      <a:pt x="95367" y="179514"/>
                    </a:lnTo>
                    <a:lnTo>
                      <a:pt x="33659" y="201953"/>
                    </a:lnTo>
                    <a:lnTo>
                      <a:pt x="28049" y="258051"/>
                    </a:lnTo>
                    <a:lnTo>
                      <a:pt x="11220" y="291710"/>
                    </a:lnTo>
                    <a:lnTo>
                      <a:pt x="0" y="308540"/>
                    </a:lnTo>
                    <a:lnTo>
                      <a:pt x="61708" y="398297"/>
                    </a:lnTo>
                    <a:lnTo>
                      <a:pt x="100977" y="398297"/>
                    </a:lnTo>
                    <a:lnTo>
                      <a:pt x="151465" y="454395"/>
                    </a:lnTo>
                    <a:lnTo>
                      <a:pt x="196344" y="482444"/>
                    </a:lnTo>
                    <a:lnTo>
                      <a:pt x="246832" y="510493"/>
                    </a:lnTo>
                    <a:lnTo>
                      <a:pt x="297320" y="488054"/>
                    </a:lnTo>
                    <a:lnTo>
                      <a:pt x="387077" y="476834"/>
                    </a:lnTo>
                    <a:lnTo>
                      <a:pt x="392687" y="538542"/>
                    </a:lnTo>
                    <a:lnTo>
                      <a:pt x="465615" y="538542"/>
                    </a:lnTo>
                    <a:lnTo>
                      <a:pt x="431956" y="488054"/>
                    </a:lnTo>
                    <a:lnTo>
                      <a:pt x="510493" y="409516"/>
                    </a:lnTo>
                    <a:lnTo>
                      <a:pt x="549762" y="454395"/>
                    </a:lnTo>
                    <a:lnTo>
                      <a:pt x="589031" y="504883"/>
                    </a:lnTo>
                    <a:lnTo>
                      <a:pt x="661958" y="504883"/>
                    </a:lnTo>
                    <a:lnTo>
                      <a:pt x="701227" y="476834"/>
                    </a:lnTo>
                    <a:lnTo>
                      <a:pt x="785374" y="443175"/>
                    </a:lnTo>
                    <a:lnTo>
                      <a:pt x="695617" y="392687"/>
                    </a:lnTo>
                    <a:lnTo>
                      <a:pt x="802204" y="302930"/>
                    </a:lnTo>
                    <a:lnTo>
                      <a:pt x="802204" y="230002"/>
                    </a:lnTo>
                    <a:lnTo>
                      <a:pt x="678788" y="179514"/>
                    </a:lnTo>
                    <a:lnTo>
                      <a:pt x="611470" y="179514"/>
                    </a:lnTo>
                    <a:lnTo>
                      <a:pt x="622690" y="117806"/>
                    </a:lnTo>
                    <a:lnTo>
                      <a:pt x="583421" y="56098"/>
                    </a:lnTo>
                    <a:lnTo>
                      <a:pt x="504884" y="0"/>
                    </a:lnTo>
                    <a:lnTo>
                      <a:pt x="471225" y="33659"/>
                    </a:lnTo>
                    <a:lnTo>
                      <a:pt x="420736" y="11219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92" y="928"/>
                <a:ext cx="823" cy="1526"/>
              </a:xfrm>
              <a:custGeom>
                <a:avLst/>
                <a:gdLst>
                  <a:gd name="connsiteX0" fmla="*/ 0 w 1307087"/>
                  <a:gd name="connsiteY0" fmla="*/ 0 h 2423441"/>
                  <a:gd name="connsiteX1" fmla="*/ 140245 w 1307087"/>
                  <a:gd name="connsiteY1" fmla="*/ 72928 h 2423441"/>
                  <a:gd name="connsiteX2" fmla="*/ 145855 w 1307087"/>
                  <a:gd name="connsiteY2" fmla="*/ 129026 h 2423441"/>
                  <a:gd name="connsiteX3" fmla="*/ 117806 w 1307087"/>
                  <a:gd name="connsiteY3" fmla="*/ 168295 h 2423441"/>
                  <a:gd name="connsiteX4" fmla="*/ 140245 w 1307087"/>
                  <a:gd name="connsiteY4" fmla="*/ 224393 h 2423441"/>
                  <a:gd name="connsiteX5" fmla="*/ 173904 w 1307087"/>
                  <a:gd name="connsiteY5" fmla="*/ 258052 h 2423441"/>
                  <a:gd name="connsiteX6" fmla="*/ 213173 w 1307087"/>
                  <a:gd name="connsiteY6" fmla="*/ 280491 h 2423441"/>
                  <a:gd name="connsiteX7" fmla="*/ 246832 w 1307087"/>
                  <a:gd name="connsiteY7" fmla="*/ 302930 h 2423441"/>
                  <a:gd name="connsiteX8" fmla="*/ 269271 w 1307087"/>
                  <a:gd name="connsiteY8" fmla="*/ 291711 h 2423441"/>
                  <a:gd name="connsiteX9" fmla="*/ 314149 w 1307087"/>
                  <a:gd name="connsiteY9" fmla="*/ 308540 h 2423441"/>
                  <a:gd name="connsiteX10" fmla="*/ 347808 w 1307087"/>
                  <a:gd name="connsiteY10" fmla="*/ 347809 h 2423441"/>
                  <a:gd name="connsiteX11" fmla="*/ 443175 w 1307087"/>
                  <a:gd name="connsiteY11" fmla="*/ 347809 h 2423441"/>
                  <a:gd name="connsiteX12" fmla="*/ 510493 w 1307087"/>
                  <a:gd name="connsiteY12" fmla="*/ 370248 h 2423441"/>
                  <a:gd name="connsiteX13" fmla="*/ 572201 w 1307087"/>
                  <a:gd name="connsiteY13" fmla="*/ 403907 h 2423441"/>
                  <a:gd name="connsiteX14" fmla="*/ 572201 w 1307087"/>
                  <a:gd name="connsiteY14" fmla="*/ 403907 h 2423441"/>
                  <a:gd name="connsiteX15" fmla="*/ 661958 w 1307087"/>
                  <a:gd name="connsiteY15" fmla="*/ 398297 h 2423441"/>
                  <a:gd name="connsiteX16" fmla="*/ 712446 w 1307087"/>
                  <a:gd name="connsiteY16" fmla="*/ 465615 h 2423441"/>
                  <a:gd name="connsiteX17" fmla="*/ 785374 w 1307087"/>
                  <a:gd name="connsiteY17" fmla="*/ 521713 h 2423441"/>
                  <a:gd name="connsiteX18" fmla="*/ 841472 w 1307087"/>
                  <a:gd name="connsiteY18" fmla="*/ 555372 h 2423441"/>
                  <a:gd name="connsiteX19" fmla="*/ 908790 w 1307087"/>
                  <a:gd name="connsiteY19" fmla="*/ 504884 h 2423441"/>
                  <a:gd name="connsiteX20" fmla="*/ 942449 w 1307087"/>
                  <a:gd name="connsiteY20" fmla="*/ 476835 h 2423441"/>
                  <a:gd name="connsiteX21" fmla="*/ 992937 w 1307087"/>
                  <a:gd name="connsiteY21" fmla="*/ 454396 h 2423441"/>
                  <a:gd name="connsiteX22" fmla="*/ 1020986 w 1307087"/>
                  <a:gd name="connsiteY22" fmla="*/ 398297 h 2423441"/>
                  <a:gd name="connsiteX23" fmla="*/ 1077084 w 1307087"/>
                  <a:gd name="connsiteY23" fmla="*/ 392688 h 2423441"/>
                  <a:gd name="connsiteX24" fmla="*/ 1099524 w 1307087"/>
                  <a:gd name="connsiteY24" fmla="*/ 359029 h 2423441"/>
                  <a:gd name="connsiteX25" fmla="*/ 1217330 w 1307087"/>
                  <a:gd name="connsiteY25" fmla="*/ 403907 h 2423441"/>
                  <a:gd name="connsiteX26" fmla="*/ 1279038 w 1307087"/>
                  <a:gd name="connsiteY26" fmla="*/ 465615 h 2423441"/>
                  <a:gd name="connsiteX27" fmla="*/ 1301477 w 1307087"/>
                  <a:gd name="connsiteY27" fmla="*/ 488054 h 2423441"/>
                  <a:gd name="connsiteX28" fmla="*/ 1307087 w 1307087"/>
                  <a:gd name="connsiteY28" fmla="*/ 544153 h 2423441"/>
                  <a:gd name="connsiteX29" fmla="*/ 1267818 w 1307087"/>
                  <a:gd name="connsiteY29" fmla="*/ 560982 h 2423441"/>
                  <a:gd name="connsiteX30" fmla="*/ 1267818 w 1307087"/>
                  <a:gd name="connsiteY30" fmla="*/ 633910 h 2423441"/>
                  <a:gd name="connsiteX31" fmla="*/ 1206110 w 1307087"/>
                  <a:gd name="connsiteY31" fmla="*/ 690008 h 2423441"/>
                  <a:gd name="connsiteX32" fmla="*/ 1206110 w 1307087"/>
                  <a:gd name="connsiteY32" fmla="*/ 762935 h 2423441"/>
                  <a:gd name="connsiteX33" fmla="*/ 1256599 w 1307087"/>
                  <a:gd name="connsiteY33" fmla="*/ 835863 h 2423441"/>
                  <a:gd name="connsiteX34" fmla="*/ 1217330 w 1307087"/>
                  <a:gd name="connsiteY34" fmla="*/ 891961 h 2423441"/>
                  <a:gd name="connsiteX35" fmla="*/ 1217330 w 1307087"/>
                  <a:gd name="connsiteY35" fmla="*/ 891961 h 2423441"/>
                  <a:gd name="connsiteX36" fmla="*/ 1217330 w 1307087"/>
                  <a:gd name="connsiteY36" fmla="*/ 970499 h 2423441"/>
                  <a:gd name="connsiteX37" fmla="*/ 1099524 w 1307087"/>
                  <a:gd name="connsiteY37" fmla="*/ 981718 h 2423441"/>
                  <a:gd name="connsiteX38" fmla="*/ 1054645 w 1307087"/>
                  <a:gd name="connsiteY38" fmla="*/ 1054646 h 2423441"/>
                  <a:gd name="connsiteX39" fmla="*/ 1060255 w 1307087"/>
                  <a:gd name="connsiteY39" fmla="*/ 1133183 h 2423441"/>
                  <a:gd name="connsiteX40" fmla="*/ 1105134 w 1307087"/>
                  <a:gd name="connsiteY40" fmla="*/ 1194891 h 2423441"/>
                  <a:gd name="connsiteX41" fmla="*/ 1116353 w 1307087"/>
                  <a:gd name="connsiteY41" fmla="*/ 1307088 h 2423441"/>
                  <a:gd name="connsiteX42" fmla="*/ 1099524 w 1307087"/>
                  <a:gd name="connsiteY42" fmla="*/ 1374405 h 2423441"/>
                  <a:gd name="connsiteX43" fmla="*/ 1071475 w 1307087"/>
                  <a:gd name="connsiteY43" fmla="*/ 1430503 h 2423441"/>
                  <a:gd name="connsiteX44" fmla="*/ 1071475 w 1307087"/>
                  <a:gd name="connsiteY44" fmla="*/ 1475382 h 2423441"/>
                  <a:gd name="connsiteX45" fmla="*/ 1009767 w 1307087"/>
                  <a:gd name="connsiteY45" fmla="*/ 1520261 h 2423441"/>
                  <a:gd name="connsiteX46" fmla="*/ 959278 w 1307087"/>
                  <a:gd name="connsiteY46" fmla="*/ 1537090 h 2423441"/>
                  <a:gd name="connsiteX47" fmla="*/ 992937 w 1307087"/>
                  <a:gd name="connsiteY47" fmla="*/ 1626847 h 2423441"/>
                  <a:gd name="connsiteX48" fmla="*/ 981718 w 1307087"/>
                  <a:gd name="connsiteY48" fmla="*/ 1666116 h 2423441"/>
                  <a:gd name="connsiteX49" fmla="*/ 981718 w 1307087"/>
                  <a:gd name="connsiteY49" fmla="*/ 1716604 h 2423441"/>
                  <a:gd name="connsiteX50" fmla="*/ 970498 w 1307087"/>
                  <a:gd name="connsiteY50" fmla="*/ 1744653 h 2423441"/>
                  <a:gd name="connsiteX51" fmla="*/ 897570 w 1307087"/>
                  <a:gd name="connsiteY51" fmla="*/ 1750263 h 2423441"/>
                  <a:gd name="connsiteX52" fmla="*/ 891961 w 1307087"/>
                  <a:gd name="connsiteY52" fmla="*/ 1806361 h 2423441"/>
                  <a:gd name="connsiteX53" fmla="*/ 807813 w 1307087"/>
                  <a:gd name="connsiteY53" fmla="*/ 1851240 h 2423441"/>
                  <a:gd name="connsiteX54" fmla="*/ 746105 w 1307087"/>
                  <a:gd name="connsiteY54" fmla="*/ 1879289 h 2423441"/>
                  <a:gd name="connsiteX55" fmla="*/ 645129 w 1307087"/>
                  <a:gd name="connsiteY55" fmla="*/ 1845630 h 2423441"/>
                  <a:gd name="connsiteX56" fmla="*/ 617080 w 1307087"/>
                  <a:gd name="connsiteY56" fmla="*/ 1935387 h 2423441"/>
                  <a:gd name="connsiteX57" fmla="*/ 555372 w 1307087"/>
                  <a:gd name="connsiteY57" fmla="*/ 1952216 h 2423441"/>
                  <a:gd name="connsiteX58" fmla="*/ 510493 w 1307087"/>
                  <a:gd name="connsiteY58" fmla="*/ 1991485 h 2423441"/>
                  <a:gd name="connsiteX59" fmla="*/ 504883 w 1307087"/>
                  <a:gd name="connsiteY59" fmla="*/ 2047583 h 2423441"/>
                  <a:gd name="connsiteX60" fmla="*/ 633909 w 1307087"/>
                  <a:gd name="connsiteY60" fmla="*/ 2098072 h 2423441"/>
                  <a:gd name="connsiteX61" fmla="*/ 723666 w 1307087"/>
                  <a:gd name="connsiteY61" fmla="*/ 2154170 h 2423441"/>
                  <a:gd name="connsiteX62" fmla="*/ 734886 w 1307087"/>
                  <a:gd name="connsiteY62" fmla="*/ 2187829 h 2423441"/>
                  <a:gd name="connsiteX63" fmla="*/ 819033 w 1307087"/>
                  <a:gd name="connsiteY63" fmla="*/ 2199048 h 2423441"/>
                  <a:gd name="connsiteX64" fmla="*/ 852692 w 1307087"/>
                  <a:gd name="connsiteY64" fmla="*/ 2255146 h 2423441"/>
                  <a:gd name="connsiteX65" fmla="*/ 936839 w 1307087"/>
                  <a:gd name="connsiteY65" fmla="*/ 2266366 h 2423441"/>
                  <a:gd name="connsiteX66" fmla="*/ 992937 w 1307087"/>
                  <a:gd name="connsiteY66" fmla="*/ 2260756 h 2423441"/>
                  <a:gd name="connsiteX67" fmla="*/ 948059 w 1307087"/>
                  <a:gd name="connsiteY67" fmla="*/ 2322464 h 2423441"/>
                  <a:gd name="connsiteX68" fmla="*/ 1043426 w 1307087"/>
                  <a:gd name="connsiteY68" fmla="*/ 2423441 h 242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07087" h="2423441">
                    <a:moveTo>
                      <a:pt x="0" y="0"/>
                    </a:moveTo>
                    <a:lnTo>
                      <a:pt x="140245" y="72928"/>
                    </a:lnTo>
                    <a:lnTo>
                      <a:pt x="145855" y="129026"/>
                    </a:lnTo>
                    <a:lnTo>
                      <a:pt x="117806" y="168295"/>
                    </a:lnTo>
                    <a:lnTo>
                      <a:pt x="140245" y="224393"/>
                    </a:lnTo>
                    <a:lnTo>
                      <a:pt x="173904" y="258052"/>
                    </a:lnTo>
                    <a:lnTo>
                      <a:pt x="213173" y="280491"/>
                    </a:lnTo>
                    <a:lnTo>
                      <a:pt x="246832" y="302930"/>
                    </a:lnTo>
                    <a:lnTo>
                      <a:pt x="269271" y="291711"/>
                    </a:lnTo>
                    <a:lnTo>
                      <a:pt x="314149" y="308540"/>
                    </a:lnTo>
                    <a:lnTo>
                      <a:pt x="347808" y="347809"/>
                    </a:lnTo>
                    <a:lnTo>
                      <a:pt x="443175" y="347809"/>
                    </a:lnTo>
                    <a:lnTo>
                      <a:pt x="510493" y="370248"/>
                    </a:lnTo>
                    <a:lnTo>
                      <a:pt x="572201" y="403907"/>
                    </a:lnTo>
                    <a:lnTo>
                      <a:pt x="572201" y="403907"/>
                    </a:lnTo>
                    <a:lnTo>
                      <a:pt x="661958" y="398297"/>
                    </a:lnTo>
                    <a:lnTo>
                      <a:pt x="712446" y="465615"/>
                    </a:lnTo>
                    <a:lnTo>
                      <a:pt x="785374" y="521713"/>
                    </a:lnTo>
                    <a:lnTo>
                      <a:pt x="841472" y="555372"/>
                    </a:lnTo>
                    <a:lnTo>
                      <a:pt x="908790" y="504884"/>
                    </a:lnTo>
                    <a:lnTo>
                      <a:pt x="942449" y="476835"/>
                    </a:lnTo>
                    <a:lnTo>
                      <a:pt x="992937" y="454396"/>
                    </a:lnTo>
                    <a:lnTo>
                      <a:pt x="1020986" y="398297"/>
                    </a:lnTo>
                    <a:lnTo>
                      <a:pt x="1077084" y="392688"/>
                    </a:lnTo>
                    <a:lnTo>
                      <a:pt x="1099524" y="359029"/>
                    </a:lnTo>
                    <a:lnTo>
                      <a:pt x="1217330" y="403907"/>
                    </a:lnTo>
                    <a:lnTo>
                      <a:pt x="1279038" y="465615"/>
                    </a:lnTo>
                    <a:lnTo>
                      <a:pt x="1301477" y="488054"/>
                    </a:lnTo>
                    <a:lnTo>
                      <a:pt x="1307087" y="544153"/>
                    </a:lnTo>
                    <a:lnTo>
                      <a:pt x="1267818" y="560982"/>
                    </a:lnTo>
                    <a:lnTo>
                      <a:pt x="1267818" y="633910"/>
                    </a:lnTo>
                    <a:lnTo>
                      <a:pt x="1206110" y="690008"/>
                    </a:lnTo>
                    <a:lnTo>
                      <a:pt x="1206110" y="762935"/>
                    </a:lnTo>
                    <a:lnTo>
                      <a:pt x="1256599" y="835863"/>
                    </a:lnTo>
                    <a:lnTo>
                      <a:pt x="1217330" y="891961"/>
                    </a:lnTo>
                    <a:lnTo>
                      <a:pt x="1217330" y="891961"/>
                    </a:lnTo>
                    <a:lnTo>
                      <a:pt x="1217330" y="970499"/>
                    </a:lnTo>
                    <a:lnTo>
                      <a:pt x="1099524" y="981718"/>
                    </a:lnTo>
                    <a:lnTo>
                      <a:pt x="1054645" y="1054646"/>
                    </a:lnTo>
                    <a:lnTo>
                      <a:pt x="1060255" y="1133183"/>
                    </a:lnTo>
                    <a:lnTo>
                      <a:pt x="1105134" y="1194891"/>
                    </a:lnTo>
                    <a:lnTo>
                      <a:pt x="1116353" y="1307088"/>
                    </a:lnTo>
                    <a:lnTo>
                      <a:pt x="1099524" y="1374405"/>
                    </a:lnTo>
                    <a:lnTo>
                      <a:pt x="1071475" y="1430503"/>
                    </a:lnTo>
                    <a:lnTo>
                      <a:pt x="1071475" y="1475382"/>
                    </a:lnTo>
                    <a:lnTo>
                      <a:pt x="1009767" y="1520261"/>
                    </a:lnTo>
                    <a:lnTo>
                      <a:pt x="959278" y="1537090"/>
                    </a:lnTo>
                    <a:lnTo>
                      <a:pt x="992937" y="1626847"/>
                    </a:lnTo>
                    <a:lnTo>
                      <a:pt x="981718" y="1666116"/>
                    </a:lnTo>
                    <a:lnTo>
                      <a:pt x="981718" y="1716604"/>
                    </a:lnTo>
                    <a:lnTo>
                      <a:pt x="970498" y="1744653"/>
                    </a:lnTo>
                    <a:lnTo>
                      <a:pt x="897570" y="1750263"/>
                    </a:lnTo>
                    <a:lnTo>
                      <a:pt x="891961" y="1806361"/>
                    </a:lnTo>
                    <a:lnTo>
                      <a:pt x="807813" y="1851240"/>
                    </a:lnTo>
                    <a:lnTo>
                      <a:pt x="746105" y="1879289"/>
                    </a:lnTo>
                    <a:lnTo>
                      <a:pt x="645129" y="1845630"/>
                    </a:lnTo>
                    <a:lnTo>
                      <a:pt x="617080" y="1935387"/>
                    </a:lnTo>
                    <a:lnTo>
                      <a:pt x="555372" y="1952216"/>
                    </a:lnTo>
                    <a:lnTo>
                      <a:pt x="510493" y="1991485"/>
                    </a:lnTo>
                    <a:lnTo>
                      <a:pt x="504883" y="2047583"/>
                    </a:lnTo>
                    <a:lnTo>
                      <a:pt x="633909" y="2098072"/>
                    </a:lnTo>
                    <a:lnTo>
                      <a:pt x="723666" y="2154170"/>
                    </a:lnTo>
                    <a:lnTo>
                      <a:pt x="734886" y="2187829"/>
                    </a:lnTo>
                    <a:lnTo>
                      <a:pt x="819033" y="2199048"/>
                    </a:lnTo>
                    <a:lnTo>
                      <a:pt x="852692" y="2255146"/>
                    </a:lnTo>
                    <a:lnTo>
                      <a:pt x="936839" y="2266366"/>
                    </a:lnTo>
                    <a:lnTo>
                      <a:pt x="992937" y="2260756"/>
                    </a:lnTo>
                    <a:lnTo>
                      <a:pt x="948059" y="2322464"/>
                    </a:lnTo>
                    <a:lnTo>
                      <a:pt x="1043426" y="2423441"/>
                    </a:lnTo>
                  </a:path>
                </a:pathLst>
              </a:cu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79" y="2758"/>
                <a:ext cx="379" cy="534"/>
              </a:xfrm>
              <a:custGeom>
                <a:avLst/>
                <a:gdLst>
                  <a:gd name="connsiteX0" fmla="*/ 460005 w 600251"/>
                  <a:gd name="connsiteY0" fmla="*/ 0 h 847082"/>
                  <a:gd name="connsiteX1" fmla="*/ 538543 w 600251"/>
                  <a:gd name="connsiteY1" fmla="*/ 162685 h 847082"/>
                  <a:gd name="connsiteX2" fmla="*/ 415127 w 600251"/>
                  <a:gd name="connsiteY2" fmla="*/ 230003 h 847082"/>
                  <a:gd name="connsiteX3" fmla="*/ 426346 w 600251"/>
                  <a:gd name="connsiteY3" fmla="*/ 274881 h 847082"/>
                  <a:gd name="connsiteX4" fmla="*/ 364638 w 600251"/>
                  <a:gd name="connsiteY4" fmla="*/ 280491 h 847082"/>
                  <a:gd name="connsiteX5" fmla="*/ 347809 w 600251"/>
                  <a:gd name="connsiteY5" fmla="*/ 319760 h 847082"/>
                  <a:gd name="connsiteX6" fmla="*/ 454395 w 600251"/>
                  <a:gd name="connsiteY6" fmla="*/ 347809 h 847082"/>
                  <a:gd name="connsiteX7" fmla="*/ 504884 w 600251"/>
                  <a:gd name="connsiteY7" fmla="*/ 325369 h 847082"/>
                  <a:gd name="connsiteX8" fmla="*/ 600251 w 600251"/>
                  <a:gd name="connsiteY8" fmla="*/ 375858 h 847082"/>
                  <a:gd name="connsiteX9" fmla="*/ 549762 w 600251"/>
                  <a:gd name="connsiteY9" fmla="*/ 415126 h 847082"/>
                  <a:gd name="connsiteX10" fmla="*/ 510494 w 600251"/>
                  <a:gd name="connsiteY10" fmla="*/ 448785 h 847082"/>
                  <a:gd name="connsiteX11" fmla="*/ 516103 w 600251"/>
                  <a:gd name="connsiteY11" fmla="*/ 521713 h 847082"/>
                  <a:gd name="connsiteX12" fmla="*/ 504884 w 600251"/>
                  <a:gd name="connsiteY12" fmla="*/ 566592 h 847082"/>
                  <a:gd name="connsiteX13" fmla="*/ 381468 w 600251"/>
                  <a:gd name="connsiteY13" fmla="*/ 566592 h 847082"/>
                  <a:gd name="connsiteX14" fmla="*/ 325370 w 600251"/>
                  <a:gd name="connsiteY14" fmla="*/ 589031 h 847082"/>
                  <a:gd name="connsiteX15" fmla="*/ 269272 w 600251"/>
                  <a:gd name="connsiteY15" fmla="*/ 605860 h 847082"/>
                  <a:gd name="connsiteX16" fmla="*/ 151465 w 600251"/>
                  <a:gd name="connsiteY16" fmla="*/ 605860 h 847082"/>
                  <a:gd name="connsiteX17" fmla="*/ 61708 w 600251"/>
                  <a:gd name="connsiteY17" fmla="*/ 600250 h 847082"/>
                  <a:gd name="connsiteX18" fmla="*/ 16830 w 600251"/>
                  <a:gd name="connsiteY18" fmla="*/ 628299 h 847082"/>
                  <a:gd name="connsiteX19" fmla="*/ 0 w 600251"/>
                  <a:gd name="connsiteY19" fmla="*/ 650739 h 847082"/>
                  <a:gd name="connsiteX20" fmla="*/ 84148 w 600251"/>
                  <a:gd name="connsiteY20" fmla="*/ 690007 h 847082"/>
                  <a:gd name="connsiteX21" fmla="*/ 201954 w 600251"/>
                  <a:gd name="connsiteY21" fmla="*/ 656349 h 847082"/>
                  <a:gd name="connsiteX22" fmla="*/ 241222 w 600251"/>
                  <a:gd name="connsiteY22" fmla="*/ 718057 h 847082"/>
                  <a:gd name="connsiteX23" fmla="*/ 330980 w 600251"/>
                  <a:gd name="connsiteY23" fmla="*/ 706837 h 847082"/>
                  <a:gd name="connsiteX24" fmla="*/ 420737 w 600251"/>
                  <a:gd name="connsiteY24" fmla="*/ 734886 h 847082"/>
                  <a:gd name="connsiteX25" fmla="*/ 420737 w 600251"/>
                  <a:gd name="connsiteY25" fmla="*/ 813423 h 847082"/>
                  <a:gd name="connsiteX26" fmla="*/ 364638 w 600251"/>
                  <a:gd name="connsiteY26" fmla="*/ 819033 h 847082"/>
                  <a:gd name="connsiteX27" fmla="*/ 347809 w 600251"/>
                  <a:gd name="connsiteY27" fmla="*/ 785374 h 847082"/>
                  <a:gd name="connsiteX28" fmla="*/ 302930 w 600251"/>
                  <a:gd name="connsiteY28" fmla="*/ 790984 h 847082"/>
                  <a:gd name="connsiteX29" fmla="*/ 274881 w 600251"/>
                  <a:gd name="connsiteY29" fmla="*/ 807814 h 847082"/>
                  <a:gd name="connsiteX30" fmla="*/ 297321 w 600251"/>
                  <a:gd name="connsiteY30" fmla="*/ 847082 h 84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00251" h="847082">
                    <a:moveTo>
                      <a:pt x="460005" y="0"/>
                    </a:moveTo>
                    <a:lnTo>
                      <a:pt x="538543" y="162685"/>
                    </a:lnTo>
                    <a:lnTo>
                      <a:pt x="415127" y="230003"/>
                    </a:lnTo>
                    <a:lnTo>
                      <a:pt x="426346" y="274881"/>
                    </a:lnTo>
                    <a:lnTo>
                      <a:pt x="364638" y="280491"/>
                    </a:lnTo>
                    <a:lnTo>
                      <a:pt x="347809" y="319760"/>
                    </a:lnTo>
                    <a:lnTo>
                      <a:pt x="454395" y="347809"/>
                    </a:lnTo>
                    <a:lnTo>
                      <a:pt x="504884" y="325369"/>
                    </a:lnTo>
                    <a:lnTo>
                      <a:pt x="600251" y="375858"/>
                    </a:lnTo>
                    <a:lnTo>
                      <a:pt x="549762" y="415126"/>
                    </a:lnTo>
                    <a:lnTo>
                      <a:pt x="510494" y="448785"/>
                    </a:lnTo>
                    <a:lnTo>
                      <a:pt x="516103" y="521713"/>
                    </a:lnTo>
                    <a:lnTo>
                      <a:pt x="504884" y="566592"/>
                    </a:lnTo>
                    <a:lnTo>
                      <a:pt x="381468" y="566592"/>
                    </a:lnTo>
                    <a:lnTo>
                      <a:pt x="325370" y="589031"/>
                    </a:lnTo>
                    <a:lnTo>
                      <a:pt x="269272" y="605860"/>
                    </a:lnTo>
                    <a:lnTo>
                      <a:pt x="151465" y="605860"/>
                    </a:lnTo>
                    <a:lnTo>
                      <a:pt x="61708" y="600250"/>
                    </a:lnTo>
                    <a:lnTo>
                      <a:pt x="16830" y="628299"/>
                    </a:lnTo>
                    <a:lnTo>
                      <a:pt x="0" y="650739"/>
                    </a:lnTo>
                    <a:lnTo>
                      <a:pt x="84148" y="690007"/>
                    </a:lnTo>
                    <a:lnTo>
                      <a:pt x="201954" y="656349"/>
                    </a:lnTo>
                    <a:lnTo>
                      <a:pt x="241222" y="718057"/>
                    </a:lnTo>
                    <a:lnTo>
                      <a:pt x="330980" y="706837"/>
                    </a:lnTo>
                    <a:lnTo>
                      <a:pt x="420737" y="734886"/>
                    </a:lnTo>
                    <a:lnTo>
                      <a:pt x="420737" y="813423"/>
                    </a:lnTo>
                    <a:lnTo>
                      <a:pt x="364638" y="819033"/>
                    </a:lnTo>
                    <a:lnTo>
                      <a:pt x="347809" y="785374"/>
                    </a:lnTo>
                    <a:lnTo>
                      <a:pt x="302930" y="790984"/>
                    </a:lnTo>
                    <a:lnTo>
                      <a:pt x="274881" y="807814"/>
                    </a:lnTo>
                    <a:lnTo>
                      <a:pt x="297321" y="847082"/>
                    </a:lnTo>
                  </a:path>
                </a:pathLst>
              </a:cu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10" y="2041"/>
                <a:ext cx="1576" cy="304"/>
              </a:xfrm>
              <a:custGeom>
                <a:avLst/>
                <a:gdLst>
                  <a:gd name="connsiteX0" fmla="*/ 0 w 2501977"/>
                  <a:gd name="connsiteY0" fmla="*/ 482445 h 482445"/>
                  <a:gd name="connsiteX1" fmla="*/ 16829 w 2501977"/>
                  <a:gd name="connsiteY1" fmla="*/ 370248 h 482445"/>
                  <a:gd name="connsiteX2" fmla="*/ 123416 w 2501977"/>
                  <a:gd name="connsiteY2" fmla="*/ 319760 h 482445"/>
                  <a:gd name="connsiteX3" fmla="*/ 218782 w 2501977"/>
                  <a:gd name="connsiteY3" fmla="*/ 252442 h 482445"/>
                  <a:gd name="connsiteX4" fmla="*/ 252441 w 2501977"/>
                  <a:gd name="connsiteY4" fmla="*/ 185124 h 482445"/>
                  <a:gd name="connsiteX5" fmla="*/ 269271 w 2501977"/>
                  <a:gd name="connsiteY5" fmla="*/ 129026 h 482445"/>
                  <a:gd name="connsiteX6" fmla="*/ 286100 w 2501977"/>
                  <a:gd name="connsiteY6" fmla="*/ 67318 h 482445"/>
                  <a:gd name="connsiteX7" fmla="*/ 381467 w 2501977"/>
                  <a:gd name="connsiteY7" fmla="*/ 39269 h 482445"/>
                  <a:gd name="connsiteX8" fmla="*/ 527322 w 2501977"/>
                  <a:gd name="connsiteY8" fmla="*/ 67318 h 482445"/>
                  <a:gd name="connsiteX9" fmla="*/ 594640 w 2501977"/>
                  <a:gd name="connsiteY9" fmla="*/ 0 h 482445"/>
                  <a:gd name="connsiteX10" fmla="*/ 667568 w 2501977"/>
                  <a:gd name="connsiteY10" fmla="*/ 89758 h 482445"/>
                  <a:gd name="connsiteX11" fmla="*/ 734885 w 2501977"/>
                  <a:gd name="connsiteY11" fmla="*/ 162685 h 482445"/>
                  <a:gd name="connsiteX12" fmla="*/ 824643 w 2501977"/>
                  <a:gd name="connsiteY12" fmla="*/ 224393 h 482445"/>
                  <a:gd name="connsiteX13" fmla="*/ 914400 w 2501977"/>
                  <a:gd name="connsiteY13" fmla="*/ 241223 h 482445"/>
                  <a:gd name="connsiteX14" fmla="*/ 1009766 w 2501977"/>
                  <a:gd name="connsiteY14" fmla="*/ 263662 h 482445"/>
                  <a:gd name="connsiteX15" fmla="*/ 1088304 w 2501977"/>
                  <a:gd name="connsiteY15" fmla="*/ 280491 h 482445"/>
                  <a:gd name="connsiteX16" fmla="*/ 1155622 w 2501977"/>
                  <a:gd name="connsiteY16" fmla="*/ 157075 h 482445"/>
                  <a:gd name="connsiteX17" fmla="*/ 1262208 w 2501977"/>
                  <a:gd name="connsiteY17" fmla="*/ 50489 h 482445"/>
                  <a:gd name="connsiteX18" fmla="*/ 1413673 w 2501977"/>
                  <a:gd name="connsiteY18" fmla="*/ 61708 h 482445"/>
                  <a:gd name="connsiteX19" fmla="*/ 1503430 w 2501977"/>
                  <a:gd name="connsiteY19" fmla="*/ 123416 h 482445"/>
                  <a:gd name="connsiteX20" fmla="*/ 1626846 w 2501977"/>
                  <a:gd name="connsiteY20" fmla="*/ 162685 h 482445"/>
                  <a:gd name="connsiteX21" fmla="*/ 1722213 w 2501977"/>
                  <a:gd name="connsiteY21" fmla="*/ 224393 h 482445"/>
                  <a:gd name="connsiteX22" fmla="*/ 1862458 w 2501977"/>
                  <a:gd name="connsiteY22" fmla="*/ 207564 h 482445"/>
                  <a:gd name="connsiteX23" fmla="*/ 1974655 w 2501977"/>
                  <a:gd name="connsiteY23" fmla="*/ 201954 h 482445"/>
                  <a:gd name="connsiteX24" fmla="*/ 2041973 w 2501977"/>
                  <a:gd name="connsiteY24" fmla="*/ 258052 h 482445"/>
                  <a:gd name="connsiteX25" fmla="*/ 2114900 w 2501977"/>
                  <a:gd name="connsiteY25" fmla="*/ 185124 h 482445"/>
                  <a:gd name="connsiteX26" fmla="*/ 2154169 w 2501977"/>
                  <a:gd name="connsiteY26" fmla="*/ 129026 h 482445"/>
                  <a:gd name="connsiteX27" fmla="*/ 2232706 w 2501977"/>
                  <a:gd name="connsiteY27" fmla="*/ 190734 h 482445"/>
                  <a:gd name="connsiteX28" fmla="*/ 2372952 w 2501977"/>
                  <a:gd name="connsiteY28" fmla="*/ 201954 h 482445"/>
                  <a:gd name="connsiteX29" fmla="*/ 2434660 w 2501977"/>
                  <a:gd name="connsiteY29" fmla="*/ 201954 h 482445"/>
                  <a:gd name="connsiteX30" fmla="*/ 2501977 w 2501977"/>
                  <a:gd name="connsiteY30" fmla="*/ 196344 h 48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01977" h="482445">
                    <a:moveTo>
                      <a:pt x="0" y="482445"/>
                    </a:moveTo>
                    <a:lnTo>
                      <a:pt x="16829" y="370248"/>
                    </a:lnTo>
                    <a:lnTo>
                      <a:pt x="123416" y="319760"/>
                    </a:lnTo>
                    <a:lnTo>
                      <a:pt x="218782" y="252442"/>
                    </a:lnTo>
                    <a:lnTo>
                      <a:pt x="252441" y="185124"/>
                    </a:lnTo>
                    <a:lnTo>
                      <a:pt x="269271" y="129026"/>
                    </a:lnTo>
                    <a:lnTo>
                      <a:pt x="286100" y="67318"/>
                    </a:lnTo>
                    <a:lnTo>
                      <a:pt x="381467" y="39269"/>
                    </a:lnTo>
                    <a:lnTo>
                      <a:pt x="527322" y="67318"/>
                    </a:lnTo>
                    <a:lnTo>
                      <a:pt x="594640" y="0"/>
                    </a:lnTo>
                    <a:lnTo>
                      <a:pt x="667568" y="89758"/>
                    </a:lnTo>
                    <a:lnTo>
                      <a:pt x="734885" y="162685"/>
                    </a:lnTo>
                    <a:lnTo>
                      <a:pt x="824643" y="224393"/>
                    </a:lnTo>
                    <a:lnTo>
                      <a:pt x="914400" y="241223"/>
                    </a:lnTo>
                    <a:lnTo>
                      <a:pt x="1009766" y="263662"/>
                    </a:lnTo>
                    <a:lnTo>
                      <a:pt x="1088304" y="280491"/>
                    </a:lnTo>
                    <a:lnTo>
                      <a:pt x="1155622" y="157075"/>
                    </a:lnTo>
                    <a:lnTo>
                      <a:pt x="1262208" y="50489"/>
                    </a:lnTo>
                    <a:lnTo>
                      <a:pt x="1413673" y="61708"/>
                    </a:lnTo>
                    <a:lnTo>
                      <a:pt x="1503430" y="123416"/>
                    </a:lnTo>
                    <a:lnTo>
                      <a:pt x="1626846" y="162685"/>
                    </a:lnTo>
                    <a:lnTo>
                      <a:pt x="1722213" y="224393"/>
                    </a:lnTo>
                    <a:lnTo>
                      <a:pt x="1862458" y="207564"/>
                    </a:lnTo>
                    <a:lnTo>
                      <a:pt x="1974655" y="201954"/>
                    </a:lnTo>
                    <a:lnTo>
                      <a:pt x="2041973" y="258052"/>
                    </a:lnTo>
                    <a:lnTo>
                      <a:pt x="2114900" y="185124"/>
                    </a:lnTo>
                    <a:lnTo>
                      <a:pt x="2154169" y="129026"/>
                    </a:lnTo>
                    <a:lnTo>
                      <a:pt x="2232706" y="190734"/>
                    </a:lnTo>
                    <a:lnTo>
                      <a:pt x="2372952" y="201954"/>
                    </a:lnTo>
                    <a:lnTo>
                      <a:pt x="2434660" y="201954"/>
                    </a:lnTo>
                    <a:lnTo>
                      <a:pt x="2501977" y="196344"/>
                    </a:lnTo>
                  </a:path>
                </a:pathLst>
              </a:cu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97" y="2778"/>
                <a:ext cx="213" cy="378"/>
              </a:xfrm>
              <a:custGeom>
                <a:avLst/>
                <a:gdLst>
                  <a:gd name="connsiteX0" fmla="*/ 338137 w 338137"/>
                  <a:gd name="connsiteY0" fmla="*/ 0 h 600075"/>
                  <a:gd name="connsiteX1" fmla="*/ 276225 w 338137"/>
                  <a:gd name="connsiteY1" fmla="*/ 80963 h 600075"/>
                  <a:gd name="connsiteX2" fmla="*/ 247650 w 338137"/>
                  <a:gd name="connsiteY2" fmla="*/ 114300 h 600075"/>
                  <a:gd name="connsiteX3" fmla="*/ 204787 w 338137"/>
                  <a:gd name="connsiteY3" fmla="*/ 157163 h 600075"/>
                  <a:gd name="connsiteX4" fmla="*/ 257175 w 338137"/>
                  <a:gd name="connsiteY4" fmla="*/ 228600 h 600075"/>
                  <a:gd name="connsiteX5" fmla="*/ 190500 w 338137"/>
                  <a:gd name="connsiteY5" fmla="*/ 314325 h 600075"/>
                  <a:gd name="connsiteX6" fmla="*/ 114300 w 338137"/>
                  <a:gd name="connsiteY6" fmla="*/ 319088 h 600075"/>
                  <a:gd name="connsiteX7" fmla="*/ 28575 w 338137"/>
                  <a:gd name="connsiteY7" fmla="*/ 361950 h 600075"/>
                  <a:gd name="connsiteX8" fmla="*/ 52387 w 338137"/>
                  <a:gd name="connsiteY8" fmla="*/ 419100 h 600075"/>
                  <a:gd name="connsiteX9" fmla="*/ 114300 w 338137"/>
                  <a:gd name="connsiteY9" fmla="*/ 461963 h 600075"/>
                  <a:gd name="connsiteX10" fmla="*/ 80962 w 338137"/>
                  <a:gd name="connsiteY10" fmla="*/ 514350 h 600075"/>
                  <a:gd name="connsiteX11" fmla="*/ 100012 w 338137"/>
                  <a:gd name="connsiteY11" fmla="*/ 557213 h 600075"/>
                  <a:gd name="connsiteX12" fmla="*/ 42862 w 338137"/>
                  <a:gd name="connsiteY12" fmla="*/ 557213 h 600075"/>
                  <a:gd name="connsiteX13" fmla="*/ 0 w 338137"/>
                  <a:gd name="connsiteY13" fmla="*/ 60007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137" h="600075">
                    <a:moveTo>
                      <a:pt x="338137" y="0"/>
                    </a:moveTo>
                    <a:lnTo>
                      <a:pt x="276225" y="80963"/>
                    </a:lnTo>
                    <a:lnTo>
                      <a:pt x="247650" y="114300"/>
                    </a:lnTo>
                    <a:lnTo>
                      <a:pt x="204787" y="157163"/>
                    </a:lnTo>
                    <a:lnTo>
                      <a:pt x="257175" y="228600"/>
                    </a:lnTo>
                    <a:lnTo>
                      <a:pt x="190500" y="314325"/>
                    </a:lnTo>
                    <a:lnTo>
                      <a:pt x="114300" y="319088"/>
                    </a:lnTo>
                    <a:lnTo>
                      <a:pt x="28575" y="361950"/>
                    </a:lnTo>
                    <a:lnTo>
                      <a:pt x="52387" y="419100"/>
                    </a:lnTo>
                    <a:lnTo>
                      <a:pt x="114300" y="461963"/>
                    </a:lnTo>
                    <a:lnTo>
                      <a:pt x="80962" y="514350"/>
                    </a:lnTo>
                    <a:lnTo>
                      <a:pt x="100012" y="557213"/>
                    </a:lnTo>
                    <a:lnTo>
                      <a:pt x="42862" y="557213"/>
                    </a:lnTo>
                    <a:lnTo>
                      <a:pt x="0" y="600075"/>
                    </a:lnTo>
                  </a:path>
                </a:pathLst>
              </a:cu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</p:grp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1292" y="2549"/>
              <a:ext cx="4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IE" sz="1000" b="1" dirty="0">
                  <a:solidFill>
                    <a:srgbClr val="4D4D4D"/>
                  </a:solidFill>
                  <a:latin typeface="Calibri" pitchFamily="34" charset="0"/>
                </a:rPr>
                <a:t>Kildare</a:t>
              </a:r>
              <a:endParaRPr lang="en-GB" sz="1000" b="1" dirty="0">
                <a:solidFill>
                  <a:srgbClr val="4D4D4D"/>
                </a:solidFill>
                <a:latin typeface="Calibri" pitchFamily="34" charset="0"/>
              </a:endParaRPr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1338" y="1230"/>
              <a:ext cx="4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IE" sz="1000" b="1" dirty="0">
                  <a:solidFill>
                    <a:srgbClr val="4D4D4D"/>
                  </a:solidFill>
                  <a:latin typeface="Calibri" pitchFamily="34" charset="0"/>
                </a:rPr>
                <a:t>Meath</a:t>
              </a:r>
              <a:endParaRPr lang="en-GB" sz="1000" b="1" dirty="0">
                <a:solidFill>
                  <a:srgbClr val="4D4D4D"/>
                </a:solidFill>
                <a:latin typeface="Calibri" pitchFamily="34" charset="0"/>
              </a:endParaRP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20" y="1557"/>
              <a:ext cx="6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IE" sz="1000" b="1" dirty="0">
                  <a:solidFill>
                    <a:srgbClr val="4D4D4D"/>
                  </a:solidFill>
                  <a:latin typeface="Calibri" pitchFamily="34" charset="0"/>
                </a:rPr>
                <a:t>Westmeath</a:t>
              </a:r>
              <a:endParaRPr lang="en-GB" sz="1000" b="1" dirty="0">
                <a:solidFill>
                  <a:srgbClr val="4D4D4D"/>
                </a:solidFill>
                <a:latin typeface="Calibri" pitchFamily="34" charset="0"/>
              </a:endParaRPr>
            </a:p>
          </p:txBody>
        </p:sp>
        <p:sp>
          <p:nvSpPr>
            <p:cNvPr id="18438" name="Freeform 18"/>
            <p:cNvSpPr>
              <a:spLocks/>
            </p:cNvSpPr>
            <p:nvPr/>
          </p:nvSpPr>
          <p:spPr bwMode="auto">
            <a:xfrm>
              <a:off x="20" y="2211"/>
              <a:ext cx="384" cy="338"/>
            </a:xfrm>
            <a:custGeom>
              <a:avLst/>
              <a:gdLst>
                <a:gd name="T0" fmla="*/ 384 w 384"/>
                <a:gd name="T1" fmla="*/ 0 h 338"/>
                <a:gd name="T2" fmla="*/ 349 w 384"/>
                <a:gd name="T3" fmla="*/ 0 h 338"/>
                <a:gd name="T4" fmla="*/ 339 w 384"/>
                <a:gd name="T5" fmla="*/ 20 h 338"/>
                <a:gd name="T6" fmla="*/ 333 w 384"/>
                <a:gd name="T7" fmla="*/ 29 h 338"/>
                <a:gd name="T8" fmla="*/ 337 w 384"/>
                <a:gd name="T9" fmla="*/ 42 h 338"/>
                <a:gd name="T10" fmla="*/ 339 w 384"/>
                <a:gd name="T11" fmla="*/ 59 h 338"/>
                <a:gd name="T12" fmla="*/ 336 w 384"/>
                <a:gd name="T13" fmla="*/ 69 h 338"/>
                <a:gd name="T14" fmla="*/ 324 w 384"/>
                <a:gd name="T15" fmla="*/ 78 h 338"/>
                <a:gd name="T16" fmla="*/ 285 w 384"/>
                <a:gd name="T17" fmla="*/ 83 h 338"/>
                <a:gd name="T18" fmla="*/ 258 w 384"/>
                <a:gd name="T19" fmla="*/ 104 h 338"/>
                <a:gd name="T20" fmla="*/ 238 w 384"/>
                <a:gd name="T21" fmla="*/ 110 h 338"/>
                <a:gd name="T22" fmla="*/ 213 w 384"/>
                <a:gd name="T23" fmla="*/ 114 h 338"/>
                <a:gd name="T24" fmla="*/ 199 w 384"/>
                <a:gd name="T25" fmla="*/ 120 h 338"/>
                <a:gd name="T26" fmla="*/ 180 w 384"/>
                <a:gd name="T27" fmla="*/ 111 h 338"/>
                <a:gd name="T28" fmla="*/ 172 w 384"/>
                <a:gd name="T29" fmla="*/ 119 h 338"/>
                <a:gd name="T30" fmla="*/ 175 w 384"/>
                <a:gd name="T31" fmla="*/ 143 h 338"/>
                <a:gd name="T32" fmla="*/ 151 w 384"/>
                <a:gd name="T33" fmla="*/ 162 h 338"/>
                <a:gd name="T34" fmla="*/ 123 w 384"/>
                <a:gd name="T35" fmla="*/ 183 h 338"/>
                <a:gd name="T36" fmla="*/ 93 w 384"/>
                <a:gd name="T37" fmla="*/ 234 h 338"/>
                <a:gd name="T38" fmla="*/ 48 w 384"/>
                <a:gd name="T39" fmla="*/ 285 h 338"/>
                <a:gd name="T40" fmla="*/ 22 w 384"/>
                <a:gd name="T41" fmla="*/ 290 h 338"/>
                <a:gd name="T42" fmla="*/ 6 w 384"/>
                <a:gd name="T43" fmla="*/ 299 h 338"/>
                <a:gd name="T44" fmla="*/ 15 w 384"/>
                <a:gd name="T45" fmla="*/ 312 h 338"/>
                <a:gd name="T46" fmla="*/ 7 w 384"/>
                <a:gd name="T47" fmla="*/ 329 h 338"/>
                <a:gd name="T48" fmla="*/ 0 w 384"/>
                <a:gd name="T49" fmla="*/ 338 h 3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4"/>
                <a:gd name="T76" fmla="*/ 0 h 338"/>
                <a:gd name="T77" fmla="*/ 384 w 384"/>
                <a:gd name="T78" fmla="*/ 338 h 3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4" h="338">
                  <a:moveTo>
                    <a:pt x="384" y="0"/>
                  </a:moveTo>
                  <a:lnTo>
                    <a:pt x="349" y="0"/>
                  </a:lnTo>
                  <a:lnTo>
                    <a:pt x="339" y="20"/>
                  </a:lnTo>
                  <a:lnTo>
                    <a:pt x="333" y="29"/>
                  </a:lnTo>
                  <a:lnTo>
                    <a:pt x="337" y="42"/>
                  </a:lnTo>
                  <a:lnTo>
                    <a:pt x="339" y="59"/>
                  </a:lnTo>
                  <a:lnTo>
                    <a:pt x="336" y="69"/>
                  </a:lnTo>
                  <a:lnTo>
                    <a:pt x="324" y="78"/>
                  </a:lnTo>
                  <a:lnTo>
                    <a:pt x="285" y="83"/>
                  </a:lnTo>
                  <a:lnTo>
                    <a:pt x="258" y="104"/>
                  </a:lnTo>
                  <a:lnTo>
                    <a:pt x="238" y="110"/>
                  </a:lnTo>
                  <a:lnTo>
                    <a:pt x="213" y="114"/>
                  </a:lnTo>
                  <a:lnTo>
                    <a:pt x="199" y="120"/>
                  </a:lnTo>
                  <a:lnTo>
                    <a:pt x="180" y="111"/>
                  </a:lnTo>
                  <a:lnTo>
                    <a:pt x="172" y="119"/>
                  </a:lnTo>
                  <a:lnTo>
                    <a:pt x="175" y="143"/>
                  </a:lnTo>
                  <a:lnTo>
                    <a:pt x="151" y="162"/>
                  </a:lnTo>
                  <a:lnTo>
                    <a:pt x="123" y="183"/>
                  </a:lnTo>
                  <a:lnTo>
                    <a:pt x="93" y="234"/>
                  </a:lnTo>
                  <a:lnTo>
                    <a:pt x="48" y="285"/>
                  </a:lnTo>
                  <a:lnTo>
                    <a:pt x="22" y="290"/>
                  </a:lnTo>
                  <a:lnTo>
                    <a:pt x="6" y="299"/>
                  </a:lnTo>
                  <a:lnTo>
                    <a:pt x="15" y="312"/>
                  </a:lnTo>
                  <a:lnTo>
                    <a:pt x="7" y="329"/>
                  </a:lnTo>
                  <a:lnTo>
                    <a:pt x="0" y="338"/>
                  </a:lnTo>
                </a:path>
              </a:pathLst>
            </a:custGeom>
            <a:noFill/>
            <a:ln w="28575" cap="flat" cmpd="sng">
              <a:solidFill>
                <a:srgbClr val="385D8A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 dirty="0"/>
            </a:p>
          </p:txBody>
        </p:sp>
      </p:grpSp>
      <p:pic>
        <p:nvPicPr>
          <p:cNvPr id="29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372" y="6152043"/>
            <a:ext cx="931034" cy="360000"/>
          </a:xfrm>
          <a:prstGeom prst="rect">
            <a:avLst/>
          </a:prstGeom>
        </p:spPr>
      </p:pic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335857"/>
              </p:ext>
            </p:extLst>
          </p:nvPr>
        </p:nvGraphicFramePr>
        <p:xfrm>
          <a:off x="4788024" y="1307306"/>
          <a:ext cx="4642552" cy="263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/>
          <p:cNvSpPr/>
          <p:nvPr/>
        </p:nvSpPr>
        <p:spPr>
          <a:xfrm>
            <a:off x="1252489" y="391191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 rot="21237303">
            <a:off x="1281131" y="3777713"/>
            <a:ext cx="6351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b="1" dirty="0"/>
              <a:t>EDENDERRY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5492750"/>
            <a:ext cx="9144000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/>
            <a:r>
              <a:rPr lang="en-IE" sz="2400" i="1" dirty="0">
                <a:solidFill>
                  <a:srgbClr val="4D4D4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Proximity &amp; Accessibility to the GDA led to Pop. Growth </a:t>
            </a:r>
            <a:endParaRPr lang="en-IE" sz="1400" i="1" dirty="0">
              <a:solidFill>
                <a:srgbClr val="4D4D4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_s21515"/>
          <p:cNvSpPr>
            <a:spLocks noChangeArrowheads="1" noTextEdit="1"/>
          </p:cNvSpPr>
          <p:nvPr/>
        </p:nvSpPr>
        <p:spPr bwMode="auto">
          <a:xfrm>
            <a:off x="1625483" y="458125"/>
            <a:ext cx="2637071" cy="1828800"/>
          </a:xfrm>
          <a:custGeom>
            <a:avLst/>
            <a:gdLst>
              <a:gd name="G0" fmla="+- -5570560 0 0"/>
              <a:gd name="G1" fmla="+- -7208960 0 0"/>
              <a:gd name="G2" fmla="+- -5570560 0 -7208960"/>
              <a:gd name="G3" fmla="+- 10800 0 0"/>
              <a:gd name="G4" fmla="+- 0 0 -557056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208960"/>
              <a:gd name="G10" fmla="+- 7200 0 2700"/>
              <a:gd name="G11" fmla="cos G10 -5570560"/>
              <a:gd name="G12" fmla="sin G10 -5570560"/>
              <a:gd name="G13" fmla="cos 13500 -5570560"/>
              <a:gd name="G14" fmla="sin 13500 -5570560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70560"/>
              <a:gd name="G22" fmla="sin G20 -5570560"/>
              <a:gd name="G23" fmla="+- G21 10800 0"/>
              <a:gd name="G24" fmla="+- G12 G23 G22"/>
              <a:gd name="G25" fmla="+- G22 G23 G11"/>
              <a:gd name="G26" fmla="cos 10800 -5570560"/>
              <a:gd name="G27" fmla="sin 10800 -5570560"/>
              <a:gd name="G28" fmla="cos 7200 -5570560"/>
              <a:gd name="G29" fmla="sin 7200 -557056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08960"/>
              <a:gd name="G36" fmla="sin G34 -7208960"/>
              <a:gd name="G37" fmla="+/ -7208960 -557056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390 w 21600"/>
              <a:gd name="T5" fmla="*/ 92 h 21600"/>
              <a:gd name="T6" fmla="*/ 7721 w 21600"/>
              <a:gd name="T7" fmla="*/ 2342 h 21600"/>
              <a:gd name="T8" fmla="*/ 9860 w 21600"/>
              <a:gd name="T9" fmla="*/ 3661 h 21600"/>
              <a:gd name="T10" fmla="*/ 11976 w 21600"/>
              <a:gd name="T11" fmla="*/ -2649 h 21600"/>
              <a:gd name="T12" fmla="*/ 16067 w 21600"/>
              <a:gd name="T13" fmla="*/ 2226 h 21600"/>
              <a:gd name="T14" fmla="*/ 11192 w 21600"/>
              <a:gd name="T15" fmla="*/ 63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27" y="3627"/>
                </a:moveTo>
                <a:cubicBezTo>
                  <a:pt x="11218" y="3609"/>
                  <a:pt x="11009" y="3600"/>
                  <a:pt x="10800" y="3600"/>
                </a:cubicBezTo>
                <a:cubicBezTo>
                  <a:pt x="9960" y="3599"/>
                  <a:pt x="9126" y="3746"/>
                  <a:pt x="8337" y="4034"/>
                </a:cubicBezTo>
                <a:lnTo>
                  <a:pt x="7106" y="651"/>
                </a:lnTo>
                <a:cubicBezTo>
                  <a:pt x="8290" y="220"/>
                  <a:pt x="9540" y="-1"/>
                  <a:pt x="10800" y="0"/>
                </a:cubicBezTo>
                <a:cubicBezTo>
                  <a:pt x="11114" y="0"/>
                  <a:pt x="11428" y="13"/>
                  <a:pt x="11741" y="41"/>
                </a:cubicBezTo>
                <a:lnTo>
                  <a:pt x="11976" y="-2649"/>
                </a:lnTo>
                <a:lnTo>
                  <a:pt x="16067" y="2226"/>
                </a:lnTo>
                <a:lnTo>
                  <a:pt x="11192" y="6317"/>
                </a:lnTo>
                <a:lnTo>
                  <a:pt x="11427" y="3627"/>
                </a:lnTo>
                <a:close/>
              </a:path>
            </a:pathLst>
          </a:custGeom>
          <a:solidFill>
            <a:srgbClr val="3F6797"/>
          </a:solidFill>
          <a:ln w="9525">
            <a:solidFill>
              <a:srgbClr val="1F334B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en-IE" dirty="0"/>
          </a:p>
        </p:txBody>
      </p:sp>
      <p:sp>
        <p:nvSpPr>
          <p:cNvPr id="7" name="_s21522"/>
          <p:cNvSpPr>
            <a:spLocks noChangeArrowheads="1" noTextEdit="1"/>
          </p:cNvSpPr>
          <p:nvPr/>
        </p:nvSpPr>
        <p:spPr bwMode="auto">
          <a:xfrm rot="3600000">
            <a:off x="3080523" y="1192129"/>
            <a:ext cx="2534125" cy="1828800"/>
          </a:xfrm>
          <a:custGeom>
            <a:avLst/>
            <a:gdLst>
              <a:gd name="G0" fmla="+- -5570560 0 0"/>
              <a:gd name="G1" fmla="+- -7208960 0 0"/>
              <a:gd name="G2" fmla="+- -5570560 0 -7208960"/>
              <a:gd name="G3" fmla="+- 10800 0 0"/>
              <a:gd name="G4" fmla="+- 0 0 -557056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208960"/>
              <a:gd name="G10" fmla="+- 7200 0 2700"/>
              <a:gd name="G11" fmla="cos G10 -5570560"/>
              <a:gd name="G12" fmla="sin G10 -5570560"/>
              <a:gd name="G13" fmla="cos 13500 -5570560"/>
              <a:gd name="G14" fmla="sin 13500 -5570560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70560"/>
              <a:gd name="G22" fmla="sin G20 -5570560"/>
              <a:gd name="G23" fmla="+- G21 10800 0"/>
              <a:gd name="G24" fmla="+- G12 G23 G22"/>
              <a:gd name="G25" fmla="+- G22 G23 G11"/>
              <a:gd name="G26" fmla="cos 10800 -5570560"/>
              <a:gd name="G27" fmla="sin 10800 -5570560"/>
              <a:gd name="G28" fmla="cos 7200 -5570560"/>
              <a:gd name="G29" fmla="sin 7200 -557056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08960"/>
              <a:gd name="G36" fmla="sin G34 -7208960"/>
              <a:gd name="G37" fmla="+/ -7208960 -557056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390 w 21600"/>
              <a:gd name="T5" fmla="*/ 92 h 21600"/>
              <a:gd name="T6" fmla="*/ 7721 w 21600"/>
              <a:gd name="T7" fmla="*/ 2342 h 21600"/>
              <a:gd name="T8" fmla="*/ 9860 w 21600"/>
              <a:gd name="T9" fmla="*/ 3661 h 21600"/>
              <a:gd name="T10" fmla="*/ 11976 w 21600"/>
              <a:gd name="T11" fmla="*/ -2649 h 21600"/>
              <a:gd name="T12" fmla="*/ 16067 w 21600"/>
              <a:gd name="T13" fmla="*/ 2226 h 21600"/>
              <a:gd name="T14" fmla="*/ 11192 w 21600"/>
              <a:gd name="T15" fmla="*/ 63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27" y="3627"/>
                </a:moveTo>
                <a:cubicBezTo>
                  <a:pt x="11218" y="3609"/>
                  <a:pt x="11009" y="3600"/>
                  <a:pt x="10800" y="3600"/>
                </a:cubicBezTo>
                <a:cubicBezTo>
                  <a:pt x="9960" y="3599"/>
                  <a:pt x="9126" y="3746"/>
                  <a:pt x="8337" y="4034"/>
                </a:cubicBezTo>
                <a:lnTo>
                  <a:pt x="7106" y="651"/>
                </a:lnTo>
                <a:cubicBezTo>
                  <a:pt x="8290" y="220"/>
                  <a:pt x="9540" y="-1"/>
                  <a:pt x="10800" y="0"/>
                </a:cubicBezTo>
                <a:cubicBezTo>
                  <a:pt x="11114" y="0"/>
                  <a:pt x="11428" y="13"/>
                  <a:pt x="11741" y="41"/>
                </a:cubicBezTo>
                <a:lnTo>
                  <a:pt x="11976" y="-2649"/>
                </a:lnTo>
                <a:lnTo>
                  <a:pt x="16067" y="2226"/>
                </a:lnTo>
                <a:lnTo>
                  <a:pt x="11192" y="6317"/>
                </a:lnTo>
                <a:lnTo>
                  <a:pt x="11427" y="3627"/>
                </a:lnTo>
                <a:close/>
              </a:path>
            </a:pathLst>
          </a:custGeom>
          <a:solidFill>
            <a:srgbClr val="3F6797"/>
          </a:solidFill>
          <a:ln w="9525">
            <a:solidFill>
              <a:srgbClr val="1F334B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en-IE" dirty="0"/>
          </a:p>
        </p:txBody>
      </p:sp>
      <p:sp>
        <p:nvSpPr>
          <p:cNvPr id="9" name="_s21524"/>
          <p:cNvSpPr>
            <a:spLocks noChangeArrowheads="1" noTextEdit="1"/>
          </p:cNvSpPr>
          <p:nvPr/>
        </p:nvSpPr>
        <p:spPr bwMode="auto">
          <a:xfrm rot="7200000">
            <a:off x="3080523" y="2767094"/>
            <a:ext cx="2534125" cy="1828800"/>
          </a:xfrm>
          <a:custGeom>
            <a:avLst/>
            <a:gdLst>
              <a:gd name="G0" fmla="+- -5570560 0 0"/>
              <a:gd name="G1" fmla="+- -7208960 0 0"/>
              <a:gd name="G2" fmla="+- -5570560 0 -7208960"/>
              <a:gd name="G3" fmla="+- 10800 0 0"/>
              <a:gd name="G4" fmla="+- 0 0 -557056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208960"/>
              <a:gd name="G10" fmla="+- 7200 0 2700"/>
              <a:gd name="G11" fmla="cos G10 -5570560"/>
              <a:gd name="G12" fmla="sin G10 -5570560"/>
              <a:gd name="G13" fmla="cos 13500 -5570560"/>
              <a:gd name="G14" fmla="sin 13500 -5570560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70560"/>
              <a:gd name="G22" fmla="sin G20 -5570560"/>
              <a:gd name="G23" fmla="+- G21 10800 0"/>
              <a:gd name="G24" fmla="+- G12 G23 G22"/>
              <a:gd name="G25" fmla="+- G22 G23 G11"/>
              <a:gd name="G26" fmla="cos 10800 -5570560"/>
              <a:gd name="G27" fmla="sin 10800 -5570560"/>
              <a:gd name="G28" fmla="cos 7200 -5570560"/>
              <a:gd name="G29" fmla="sin 7200 -557056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08960"/>
              <a:gd name="G36" fmla="sin G34 -7208960"/>
              <a:gd name="G37" fmla="+/ -7208960 -557056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390 w 21600"/>
              <a:gd name="T5" fmla="*/ 92 h 21600"/>
              <a:gd name="T6" fmla="*/ 7721 w 21600"/>
              <a:gd name="T7" fmla="*/ 2342 h 21600"/>
              <a:gd name="T8" fmla="*/ 9860 w 21600"/>
              <a:gd name="T9" fmla="*/ 3661 h 21600"/>
              <a:gd name="T10" fmla="*/ 11976 w 21600"/>
              <a:gd name="T11" fmla="*/ -2649 h 21600"/>
              <a:gd name="T12" fmla="*/ 16067 w 21600"/>
              <a:gd name="T13" fmla="*/ 2226 h 21600"/>
              <a:gd name="T14" fmla="*/ 11192 w 21600"/>
              <a:gd name="T15" fmla="*/ 63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27" y="3627"/>
                </a:moveTo>
                <a:cubicBezTo>
                  <a:pt x="11218" y="3609"/>
                  <a:pt x="11009" y="3600"/>
                  <a:pt x="10800" y="3600"/>
                </a:cubicBezTo>
                <a:cubicBezTo>
                  <a:pt x="9960" y="3599"/>
                  <a:pt x="9126" y="3746"/>
                  <a:pt x="8337" y="4034"/>
                </a:cubicBezTo>
                <a:lnTo>
                  <a:pt x="7106" y="651"/>
                </a:lnTo>
                <a:cubicBezTo>
                  <a:pt x="8290" y="220"/>
                  <a:pt x="9540" y="-1"/>
                  <a:pt x="10800" y="0"/>
                </a:cubicBezTo>
                <a:cubicBezTo>
                  <a:pt x="11114" y="0"/>
                  <a:pt x="11428" y="13"/>
                  <a:pt x="11741" y="41"/>
                </a:cubicBezTo>
                <a:lnTo>
                  <a:pt x="11976" y="-2649"/>
                </a:lnTo>
                <a:lnTo>
                  <a:pt x="16067" y="2226"/>
                </a:lnTo>
                <a:lnTo>
                  <a:pt x="11192" y="6317"/>
                </a:lnTo>
                <a:lnTo>
                  <a:pt x="11427" y="3627"/>
                </a:lnTo>
                <a:close/>
              </a:path>
            </a:pathLst>
          </a:custGeom>
          <a:solidFill>
            <a:srgbClr val="3F6797"/>
          </a:solidFill>
          <a:ln w="9525">
            <a:solidFill>
              <a:srgbClr val="1F334B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en-IE" dirty="0"/>
          </a:p>
        </p:txBody>
      </p:sp>
      <p:sp>
        <p:nvSpPr>
          <p:cNvPr id="10" name="_s21526"/>
          <p:cNvSpPr>
            <a:spLocks noChangeArrowheads="1" noTextEdit="1"/>
          </p:cNvSpPr>
          <p:nvPr/>
        </p:nvSpPr>
        <p:spPr bwMode="auto">
          <a:xfrm rot="10800000">
            <a:off x="1625483" y="3501099"/>
            <a:ext cx="2637071" cy="1828800"/>
          </a:xfrm>
          <a:custGeom>
            <a:avLst/>
            <a:gdLst>
              <a:gd name="G0" fmla="+- -5570560 0 0"/>
              <a:gd name="G1" fmla="+- -7208960 0 0"/>
              <a:gd name="G2" fmla="+- -5570560 0 -7208960"/>
              <a:gd name="G3" fmla="+- 10800 0 0"/>
              <a:gd name="G4" fmla="+- 0 0 -557056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208960"/>
              <a:gd name="G10" fmla="+- 7200 0 2700"/>
              <a:gd name="G11" fmla="cos G10 -5570560"/>
              <a:gd name="G12" fmla="sin G10 -5570560"/>
              <a:gd name="G13" fmla="cos 13500 -5570560"/>
              <a:gd name="G14" fmla="sin 13500 -5570560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70560"/>
              <a:gd name="G22" fmla="sin G20 -5570560"/>
              <a:gd name="G23" fmla="+- G21 10800 0"/>
              <a:gd name="G24" fmla="+- G12 G23 G22"/>
              <a:gd name="G25" fmla="+- G22 G23 G11"/>
              <a:gd name="G26" fmla="cos 10800 -5570560"/>
              <a:gd name="G27" fmla="sin 10800 -5570560"/>
              <a:gd name="G28" fmla="cos 7200 -5570560"/>
              <a:gd name="G29" fmla="sin 7200 -557056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08960"/>
              <a:gd name="G36" fmla="sin G34 -7208960"/>
              <a:gd name="G37" fmla="+/ -7208960 -557056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390 w 21600"/>
              <a:gd name="T5" fmla="*/ 92 h 21600"/>
              <a:gd name="T6" fmla="*/ 7721 w 21600"/>
              <a:gd name="T7" fmla="*/ 2342 h 21600"/>
              <a:gd name="T8" fmla="*/ 9860 w 21600"/>
              <a:gd name="T9" fmla="*/ 3661 h 21600"/>
              <a:gd name="T10" fmla="*/ 11976 w 21600"/>
              <a:gd name="T11" fmla="*/ -2649 h 21600"/>
              <a:gd name="T12" fmla="*/ 16067 w 21600"/>
              <a:gd name="T13" fmla="*/ 2226 h 21600"/>
              <a:gd name="T14" fmla="*/ 11192 w 21600"/>
              <a:gd name="T15" fmla="*/ 63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27" y="3627"/>
                </a:moveTo>
                <a:cubicBezTo>
                  <a:pt x="11218" y="3609"/>
                  <a:pt x="11009" y="3600"/>
                  <a:pt x="10800" y="3600"/>
                </a:cubicBezTo>
                <a:cubicBezTo>
                  <a:pt x="9960" y="3599"/>
                  <a:pt x="9126" y="3746"/>
                  <a:pt x="8337" y="4034"/>
                </a:cubicBezTo>
                <a:lnTo>
                  <a:pt x="7106" y="651"/>
                </a:lnTo>
                <a:cubicBezTo>
                  <a:pt x="8290" y="220"/>
                  <a:pt x="9540" y="-1"/>
                  <a:pt x="10800" y="0"/>
                </a:cubicBezTo>
                <a:cubicBezTo>
                  <a:pt x="11114" y="0"/>
                  <a:pt x="11428" y="13"/>
                  <a:pt x="11741" y="41"/>
                </a:cubicBezTo>
                <a:lnTo>
                  <a:pt x="11976" y="-2649"/>
                </a:lnTo>
                <a:lnTo>
                  <a:pt x="16067" y="2226"/>
                </a:lnTo>
                <a:lnTo>
                  <a:pt x="11192" y="6317"/>
                </a:lnTo>
                <a:lnTo>
                  <a:pt x="11427" y="3627"/>
                </a:lnTo>
                <a:close/>
              </a:path>
            </a:pathLst>
          </a:custGeom>
          <a:solidFill>
            <a:srgbClr val="3F6797"/>
          </a:solidFill>
          <a:ln w="9525">
            <a:solidFill>
              <a:srgbClr val="1F334B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en-IE" dirty="0"/>
          </a:p>
        </p:txBody>
      </p:sp>
      <p:sp>
        <p:nvSpPr>
          <p:cNvPr id="11" name="_s21516"/>
          <p:cNvSpPr>
            <a:spLocks noChangeArrowheads="1" noTextEdit="1"/>
          </p:cNvSpPr>
          <p:nvPr/>
        </p:nvSpPr>
        <p:spPr bwMode="auto">
          <a:xfrm rot="14400000">
            <a:off x="253738" y="2755751"/>
            <a:ext cx="2560320" cy="1828800"/>
          </a:xfrm>
          <a:custGeom>
            <a:avLst/>
            <a:gdLst>
              <a:gd name="G0" fmla="+- -5570560 0 0"/>
              <a:gd name="G1" fmla="+- -7208960 0 0"/>
              <a:gd name="G2" fmla="+- -5570560 0 -7208960"/>
              <a:gd name="G3" fmla="+- 10800 0 0"/>
              <a:gd name="G4" fmla="+- 0 0 -557056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208960"/>
              <a:gd name="G10" fmla="+- 7200 0 2700"/>
              <a:gd name="G11" fmla="cos G10 -5570560"/>
              <a:gd name="G12" fmla="sin G10 -5570560"/>
              <a:gd name="G13" fmla="cos 13500 -5570560"/>
              <a:gd name="G14" fmla="sin 13500 -5570560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70560"/>
              <a:gd name="G22" fmla="sin G20 -5570560"/>
              <a:gd name="G23" fmla="+- G21 10800 0"/>
              <a:gd name="G24" fmla="+- G12 G23 G22"/>
              <a:gd name="G25" fmla="+- G22 G23 G11"/>
              <a:gd name="G26" fmla="cos 10800 -5570560"/>
              <a:gd name="G27" fmla="sin 10800 -5570560"/>
              <a:gd name="G28" fmla="cos 7200 -5570560"/>
              <a:gd name="G29" fmla="sin 7200 -557056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08960"/>
              <a:gd name="G36" fmla="sin G34 -7208960"/>
              <a:gd name="G37" fmla="+/ -7208960 -557056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390 w 21600"/>
              <a:gd name="T5" fmla="*/ 92 h 21600"/>
              <a:gd name="T6" fmla="*/ 7721 w 21600"/>
              <a:gd name="T7" fmla="*/ 2342 h 21600"/>
              <a:gd name="T8" fmla="*/ 9860 w 21600"/>
              <a:gd name="T9" fmla="*/ 3661 h 21600"/>
              <a:gd name="T10" fmla="*/ 11976 w 21600"/>
              <a:gd name="T11" fmla="*/ -2649 h 21600"/>
              <a:gd name="T12" fmla="*/ 16067 w 21600"/>
              <a:gd name="T13" fmla="*/ 2226 h 21600"/>
              <a:gd name="T14" fmla="*/ 11192 w 21600"/>
              <a:gd name="T15" fmla="*/ 63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27" y="3627"/>
                </a:moveTo>
                <a:cubicBezTo>
                  <a:pt x="11218" y="3609"/>
                  <a:pt x="11009" y="3600"/>
                  <a:pt x="10800" y="3600"/>
                </a:cubicBezTo>
                <a:cubicBezTo>
                  <a:pt x="9960" y="3599"/>
                  <a:pt x="9126" y="3746"/>
                  <a:pt x="8337" y="4034"/>
                </a:cubicBezTo>
                <a:lnTo>
                  <a:pt x="7106" y="651"/>
                </a:lnTo>
                <a:cubicBezTo>
                  <a:pt x="8290" y="220"/>
                  <a:pt x="9540" y="-1"/>
                  <a:pt x="10800" y="0"/>
                </a:cubicBezTo>
                <a:cubicBezTo>
                  <a:pt x="11114" y="0"/>
                  <a:pt x="11428" y="13"/>
                  <a:pt x="11741" y="41"/>
                </a:cubicBezTo>
                <a:lnTo>
                  <a:pt x="11976" y="-2649"/>
                </a:lnTo>
                <a:lnTo>
                  <a:pt x="16067" y="2226"/>
                </a:lnTo>
                <a:lnTo>
                  <a:pt x="11192" y="6317"/>
                </a:lnTo>
                <a:lnTo>
                  <a:pt x="11427" y="3627"/>
                </a:lnTo>
                <a:close/>
              </a:path>
            </a:pathLst>
          </a:custGeom>
          <a:solidFill>
            <a:srgbClr val="3F6797"/>
          </a:solidFill>
          <a:ln w="9525">
            <a:solidFill>
              <a:srgbClr val="1F334B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IE" dirty="0"/>
          </a:p>
        </p:txBody>
      </p:sp>
      <p:sp>
        <p:nvSpPr>
          <p:cNvPr id="12" name="_s21518"/>
          <p:cNvSpPr>
            <a:spLocks noChangeArrowheads="1" noTextEdit="1"/>
          </p:cNvSpPr>
          <p:nvPr/>
        </p:nvSpPr>
        <p:spPr bwMode="auto">
          <a:xfrm rot="18000000">
            <a:off x="271343" y="1194134"/>
            <a:ext cx="2536130" cy="1828800"/>
          </a:xfrm>
          <a:custGeom>
            <a:avLst/>
            <a:gdLst>
              <a:gd name="G0" fmla="+- -5570560 0 0"/>
              <a:gd name="G1" fmla="+- -7208960 0 0"/>
              <a:gd name="G2" fmla="+- -5570560 0 -7208960"/>
              <a:gd name="G3" fmla="+- 10800 0 0"/>
              <a:gd name="G4" fmla="+- 0 0 -557056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208960"/>
              <a:gd name="G10" fmla="+- 7200 0 2700"/>
              <a:gd name="G11" fmla="cos G10 -5570560"/>
              <a:gd name="G12" fmla="sin G10 -5570560"/>
              <a:gd name="G13" fmla="cos 13500 -5570560"/>
              <a:gd name="G14" fmla="sin 13500 -5570560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70560"/>
              <a:gd name="G22" fmla="sin G20 -5570560"/>
              <a:gd name="G23" fmla="+- G21 10800 0"/>
              <a:gd name="G24" fmla="+- G12 G23 G22"/>
              <a:gd name="G25" fmla="+- G22 G23 G11"/>
              <a:gd name="G26" fmla="cos 10800 -5570560"/>
              <a:gd name="G27" fmla="sin 10800 -5570560"/>
              <a:gd name="G28" fmla="cos 7200 -5570560"/>
              <a:gd name="G29" fmla="sin 7200 -557056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08960"/>
              <a:gd name="G36" fmla="sin G34 -7208960"/>
              <a:gd name="G37" fmla="+/ -7208960 -557056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390 w 21600"/>
              <a:gd name="T5" fmla="*/ 92 h 21600"/>
              <a:gd name="T6" fmla="*/ 7721 w 21600"/>
              <a:gd name="T7" fmla="*/ 2342 h 21600"/>
              <a:gd name="T8" fmla="*/ 9860 w 21600"/>
              <a:gd name="T9" fmla="*/ 3661 h 21600"/>
              <a:gd name="T10" fmla="*/ 11976 w 21600"/>
              <a:gd name="T11" fmla="*/ -2649 h 21600"/>
              <a:gd name="T12" fmla="*/ 16067 w 21600"/>
              <a:gd name="T13" fmla="*/ 2226 h 21600"/>
              <a:gd name="T14" fmla="*/ 11192 w 21600"/>
              <a:gd name="T15" fmla="*/ 63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27" y="3627"/>
                </a:moveTo>
                <a:cubicBezTo>
                  <a:pt x="11218" y="3609"/>
                  <a:pt x="11009" y="3600"/>
                  <a:pt x="10800" y="3600"/>
                </a:cubicBezTo>
                <a:cubicBezTo>
                  <a:pt x="9960" y="3599"/>
                  <a:pt x="9126" y="3746"/>
                  <a:pt x="8337" y="4034"/>
                </a:cubicBezTo>
                <a:lnTo>
                  <a:pt x="7106" y="651"/>
                </a:lnTo>
                <a:cubicBezTo>
                  <a:pt x="8290" y="220"/>
                  <a:pt x="9540" y="-1"/>
                  <a:pt x="10800" y="0"/>
                </a:cubicBezTo>
                <a:cubicBezTo>
                  <a:pt x="11114" y="0"/>
                  <a:pt x="11428" y="13"/>
                  <a:pt x="11741" y="41"/>
                </a:cubicBezTo>
                <a:lnTo>
                  <a:pt x="11976" y="-2649"/>
                </a:lnTo>
                <a:lnTo>
                  <a:pt x="16067" y="2226"/>
                </a:lnTo>
                <a:lnTo>
                  <a:pt x="11192" y="6317"/>
                </a:lnTo>
                <a:lnTo>
                  <a:pt x="11427" y="3627"/>
                </a:lnTo>
                <a:close/>
              </a:path>
            </a:pathLst>
          </a:custGeom>
          <a:solidFill>
            <a:srgbClr val="3F6797"/>
          </a:solidFill>
          <a:ln w="9525">
            <a:solidFill>
              <a:srgbClr val="1F334B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en-IE" dirty="0"/>
          </a:p>
        </p:txBody>
      </p:sp>
      <p:sp>
        <p:nvSpPr>
          <p:cNvPr id="19475" name="_s21513"/>
          <p:cNvSpPr>
            <a:spLocks noChangeArrowheads="1"/>
          </p:cNvSpPr>
          <p:nvPr/>
        </p:nvSpPr>
        <p:spPr bwMode="auto">
          <a:xfrm>
            <a:off x="3615804" y="488197"/>
            <a:ext cx="982643" cy="9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3.</a:t>
            </a:r>
          </a:p>
          <a:p>
            <a:pPr algn="ctr"/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Focus Groups</a:t>
            </a:r>
            <a:endParaRPr lang="en-GB" b="1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9477" name="_s21517"/>
          <p:cNvSpPr>
            <a:spLocks noChangeArrowheads="1"/>
          </p:cNvSpPr>
          <p:nvPr/>
        </p:nvSpPr>
        <p:spPr bwMode="auto">
          <a:xfrm>
            <a:off x="1291677" y="486192"/>
            <a:ext cx="982643" cy="9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2.</a:t>
            </a:r>
          </a:p>
          <a:p>
            <a:pPr algn="ctr"/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Workshop</a:t>
            </a:r>
            <a:endParaRPr lang="en-GB" b="1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9478" name="_s21521"/>
          <p:cNvSpPr>
            <a:spLocks noChangeArrowheads="1"/>
          </p:cNvSpPr>
          <p:nvPr/>
        </p:nvSpPr>
        <p:spPr bwMode="auto">
          <a:xfrm>
            <a:off x="4777868" y="2420869"/>
            <a:ext cx="982643" cy="9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4.</a:t>
            </a:r>
          </a:p>
          <a:p>
            <a:pPr algn="ctr"/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Focus Group</a:t>
            </a:r>
          </a:p>
          <a:p>
            <a:pPr algn="ctr"/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Review</a:t>
            </a:r>
            <a:endParaRPr lang="en-GB" b="1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9479" name="_s21523"/>
          <p:cNvSpPr>
            <a:spLocks noChangeArrowheads="1"/>
          </p:cNvSpPr>
          <p:nvPr/>
        </p:nvSpPr>
        <p:spPr bwMode="auto">
          <a:xfrm>
            <a:off x="3615804" y="4355545"/>
            <a:ext cx="982643" cy="9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5.</a:t>
            </a:r>
          </a:p>
          <a:p>
            <a:pPr algn="ctr">
              <a:lnSpc>
                <a:spcPct val="75000"/>
              </a:lnSpc>
            </a:pPr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Plan</a:t>
            </a:r>
          </a:p>
          <a:p>
            <a:pPr algn="ctr">
              <a:lnSpc>
                <a:spcPct val="75000"/>
              </a:lnSpc>
            </a:pPr>
            <a:r>
              <a:rPr lang="en-IE" b="1">
                <a:solidFill>
                  <a:srgbClr val="4D4D4D"/>
                </a:solidFill>
                <a:latin typeface="Calibri" pitchFamily="34" charset="0"/>
              </a:rPr>
              <a:t>Launch</a:t>
            </a:r>
            <a:endParaRPr lang="en-GB" b="1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9480" name="_s21525"/>
          <p:cNvSpPr>
            <a:spLocks noChangeArrowheads="1"/>
          </p:cNvSpPr>
          <p:nvPr/>
        </p:nvSpPr>
        <p:spPr bwMode="auto">
          <a:xfrm>
            <a:off x="1127783" y="4476309"/>
            <a:ext cx="982643" cy="9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IE" b="1" dirty="0">
                <a:solidFill>
                  <a:srgbClr val="4D4D4D"/>
                </a:solidFill>
                <a:latin typeface="Calibri" pitchFamily="34" charset="0"/>
              </a:rPr>
              <a:t>6.</a:t>
            </a:r>
          </a:p>
          <a:p>
            <a:pPr algn="ctr">
              <a:lnSpc>
                <a:spcPct val="75000"/>
              </a:lnSpc>
            </a:pPr>
            <a:r>
              <a:rPr lang="en-IE" b="1" dirty="0">
                <a:solidFill>
                  <a:srgbClr val="4D4D4D"/>
                </a:solidFill>
                <a:latin typeface="Calibri" pitchFamily="34" charset="0"/>
              </a:rPr>
              <a:t>Implementation</a:t>
            </a:r>
          </a:p>
          <a:p>
            <a:pPr algn="ctr">
              <a:lnSpc>
                <a:spcPct val="75000"/>
              </a:lnSpc>
            </a:pPr>
            <a:r>
              <a:rPr lang="en-IE" b="1" dirty="0">
                <a:solidFill>
                  <a:srgbClr val="4D4D4D"/>
                </a:solidFill>
                <a:latin typeface="Calibri" pitchFamily="34" charset="0"/>
              </a:rPr>
              <a:t>&amp;</a:t>
            </a:r>
          </a:p>
          <a:p>
            <a:pPr algn="ctr">
              <a:lnSpc>
                <a:spcPct val="75000"/>
              </a:lnSpc>
            </a:pPr>
            <a:r>
              <a:rPr lang="en-IE" b="1" dirty="0">
                <a:solidFill>
                  <a:srgbClr val="4D4D4D"/>
                </a:solidFill>
                <a:latin typeface="Calibri" pitchFamily="34" charset="0"/>
              </a:rPr>
              <a:t>On-going</a:t>
            </a:r>
          </a:p>
          <a:p>
            <a:pPr algn="ctr">
              <a:lnSpc>
                <a:spcPct val="75000"/>
              </a:lnSpc>
            </a:pPr>
            <a:r>
              <a:rPr lang="en-IE" b="1" dirty="0">
                <a:solidFill>
                  <a:srgbClr val="4D4D4D"/>
                </a:solidFill>
                <a:latin typeface="Calibri" pitchFamily="34" charset="0"/>
              </a:rPr>
              <a:t>Review</a:t>
            </a:r>
            <a:endParaRPr lang="en-GB" b="1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2388" y="231775"/>
            <a:ext cx="2206625" cy="287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400" b="1" dirty="0">
                <a:solidFill>
                  <a:srgbClr val="005B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Methodology</a:t>
            </a:r>
            <a:r>
              <a:rPr lang="en-IE" sz="2400" b="1" dirty="0">
                <a:solidFill>
                  <a:srgbClr val="005B82"/>
                </a:solidFill>
              </a:rPr>
              <a:t> </a:t>
            </a:r>
          </a:p>
        </p:txBody>
      </p:sp>
      <p:pic>
        <p:nvPicPr>
          <p:cNvPr id="19459" name="Picture 26" descr="GAA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6215063"/>
            <a:ext cx="10461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SCF00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4873" y="255207"/>
            <a:ext cx="3030660" cy="2273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Rectangle 15"/>
          <p:cNvSpPr/>
          <p:nvPr/>
        </p:nvSpPr>
        <p:spPr bwMode="auto">
          <a:xfrm rot="21200236">
            <a:off x="5709667" y="349998"/>
            <a:ext cx="305904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600 + Hours of Voluntary </a:t>
            </a:r>
            <a:r>
              <a:rPr lang="en-IE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labour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3426406"/>
              </p:ext>
            </p:extLst>
          </p:nvPr>
        </p:nvGraphicFramePr>
        <p:xfrm>
          <a:off x="760748" y="1041412"/>
          <a:ext cx="43891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463" name="Title 1"/>
          <p:cNvSpPr>
            <a:spLocks/>
          </p:cNvSpPr>
          <p:nvPr/>
        </p:nvSpPr>
        <p:spPr bwMode="auto">
          <a:xfrm>
            <a:off x="6937375" y="2879725"/>
            <a:ext cx="2206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2400" b="1">
                <a:solidFill>
                  <a:srgbClr val="005B82"/>
                </a:solidFill>
                <a:latin typeface="Calibri" pitchFamily="34" charset="0"/>
              </a:rPr>
              <a:t>Outputs</a:t>
            </a:r>
          </a:p>
        </p:txBody>
      </p:sp>
      <p:pic>
        <p:nvPicPr>
          <p:cNvPr id="19464" name="Content Placeholder 5" descr="Plan_Cover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13171">
            <a:off x="5762578" y="3219522"/>
            <a:ext cx="163406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2875">
            <a:off x="7090091" y="3449575"/>
            <a:ext cx="1606307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16588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IE" sz="2400" i="1" dirty="0">
                <a:solidFill>
                  <a:srgbClr val="4D4D4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 110 at Open Workshop &amp; 50 Volunteered for Focus Groups</a:t>
            </a:r>
          </a:p>
        </p:txBody>
      </p:sp>
      <p:sp>
        <p:nvSpPr>
          <p:cNvPr id="19476" name="_s21514"/>
          <p:cNvSpPr>
            <a:spLocks noChangeArrowheads="1"/>
          </p:cNvSpPr>
          <p:nvPr/>
        </p:nvSpPr>
        <p:spPr bwMode="auto">
          <a:xfrm>
            <a:off x="86483" y="2386365"/>
            <a:ext cx="982643" cy="9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IE" b="1" dirty="0">
                <a:solidFill>
                  <a:srgbClr val="4D4D4D"/>
                </a:solidFill>
                <a:latin typeface="Calibri" pitchFamily="34" charset="0"/>
              </a:rPr>
              <a:t>1.</a:t>
            </a:r>
          </a:p>
          <a:p>
            <a:pPr algn="ctr"/>
            <a:r>
              <a:rPr lang="en-IE" b="1" dirty="0">
                <a:solidFill>
                  <a:srgbClr val="4D4D4D"/>
                </a:solidFill>
                <a:latin typeface="Calibri" pitchFamily="34" charset="0"/>
              </a:rPr>
              <a:t>Steering </a:t>
            </a:r>
          </a:p>
          <a:p>
            <a:pPr algn="ctr"/>
            <a:r>
              <a:rPr lang="en-IE" b="1" dirty="0">
                <a:solidFill>
                  <a:srgbClr val="4D4D4D"/>
                </a:solidFill>
                <a:latin typeface="Calibri" pitchFamily="34" charset="0"/>
              </a:rPr>
              <a:t>Committee</a:t>
            </a:r>
            <a:endParaRPr lang="en-GB" b="1" dirty="0">
              <a:solidFill>
                <a:srgbClr val="4D4D4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0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6" descr="GAA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863" y="6092825"/>
            <a:ext cx="104616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49990832"/>
              </p:ext>
            </p:extLst>
          </p:nvPr>
        </p:nvGraphicFramePr>
        <p:xfrm>
          <a:off x="117027" y="-2101467"/>
          <a:ext cx="8900160" cy="1003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31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b="1" dirty="0">
                <a:solidFill>
                  <a:srgbClr val="005B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Club Structure &amp; 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80063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2400" i="1" dirty="0">
                <a:solidFill>
                  <a:srgbClr val="4D4D4D"/>
                </a:solidFill>
                <a:cs typeface="Arial" charset="0"/>
              </a:rPr>
              <a:t>Increased Involvement with Maximised Effectiveness &amp; Efficiency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32685">
            <a:off x="581698" y="968523"/>
            <a:ext cx="160837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 rot="-933690">
            <a:off x="610225" y="3279288"/>
            <a:ext cx="2405063" cy="43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2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IE" sz="1200" i="1" dirty="0">
                <a:solidFill>
                  <a:srgbClr val="4D4D4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Code of Conduct</a:t>
            </a:r>
          </a:p>
          <a:p>
            <a:pPr algn="ctr" fontAlgn="base">
              <a:lnSpc>
                <a:spcPct val="2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IE" sz="1200" i="1" dirty="0">
                <a:solidFill>
                  <a:srgbClr val="4D4D4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&amp;</a:t>
            </a:r>
          </a:p>
          <a:p>
            <a:pPr algn="ctr" fontAlgn="base">
              <a:lnSpc>
                <a:spcPct val="2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IE" sz="1200" i="1" dirty="0">
                <a:solidFill>
                  <a:srgbClr val="4D4D4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Administration Guide</a:t>
            </a:r>
            <a:endParaRPr lang="en-GB" sz="1200" i="1" dirty="0">
              <a:solidFill>
                <a:srgbClr val="4D4D4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0616">
            <a:off x="6553200" y="968393"/>
            <a:ext cx="1942596" cy="2743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767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1600" y="-8626"/>
            <a:ext cx="12207335" cy="6866626"/>
          </a:xfrm>
          <a:prstGeom prst="rect">
            <a:avLst/>
          </a:prstGeom>
        </p:spPr>
      </p:pic>
      <p:sp>
        <p:nvSpPr>
          <p:cNvPr id="33794" name="Title 5"/>
          <p:cNvSpPr>
            <a:spLocks noGrp="1"/>
          </p:cNvSpPr>
          <p:nvPr>
            <p:ph type="title" idx="4294967295"/>
          </p:nvPr>
        </p:nvSpPr>
        <p:spPr>
          <a:xfrm>
            <a:off x="466725" y="-1588"/>
            <a:ext cx="8229600" cy="1143001"/>
          </a:xfrm>
        </p:spPr>
        <p:txBody>
          <a:bodyPr/>
          <a:lstStyle/>
          <a:p>
            <a:pPr eaLnBrk="1" hangingPunct="1"/>
            <a:r>
              <a:rPr lang="en-IE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Key Benefits</a:t>
            </a:r>
          </a:p>
        </p:txBody>
      </p:sp>
      <p:pic>
        <p:nvPicPr>
          <p:cNvPr id="33796" name="Picture 26" descr="GAA_Bl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6143625"/>
            <a:ext cx="104616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429250"/>
            <a:ext cx="9144000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/>
            <a:r>
              <a:rPr lang="en-IE" sz="2200" i="1">
                <a:solidFill>
                  <a:srgbClr val="4D4D4D"/>
                </a:solidFill>
              </a:rPr>
              <a:t>The people who are Edenderry GAA Club developed this Strategic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400" y="2209800"/>
            <a:ext cx="3657600" cy="2743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971800" y="1828800"/>
            <a:ext cx="65920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Membership &amp; Participation Expanded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600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One Club Model / GPO / All Codes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1600" i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Community Backing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600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Major upgrade to facilities / Club 300 Membership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1600" i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Succession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600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Administration Structures / Development of  New Officers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1200" i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1200" i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7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350" y="-121710"/>
            <a:ext cx="9702350" cy="7243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365" y="5447832"/>
            <a:ext cx="86868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IE" sz="6000" dirty="0">
                <a:solidFill>
                  <a:schemeClr val="bg1"/>
                </a:solidFill>
                <a:latin typeface="Segoe UI Semibold"/>
                <a:cs typeface="Segoe UI Semibold"/>
              </a:rPr>
              <a:t>www.edenderrygaa.ie</a:t>
            </a:r>
            <a:endParaRPr lang="en-US" sz="6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3257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GAA 1">
      <a:dk1>
        <a:srgbClr val="6C6F70"/>
      </a:dk1>
      <a:lt1>
        <a:srgbClr val="FFFFFF"/>
      </a:lt1>
      <a:dk2>
        <a:srgbClr val="005B82"/>
      </a:dk2>
      <a:lt2>
        <a:srgbClr val="989B97"/>
      </a:lt2>
      <a:accent1>
        <a:srgbClr val="6C6F70"/>
      </a:accent1>
      <a:accent2>
        <a:srgbClr val="983222"/>
      </a:accent2>
      <a:accent3>
        <a:srgbClr val="FFFFFF"/>
      </a:accent3>
      <a:accent4>
        <a:srgbClr val="6C6F70"/>
      </a:accent4>
      <a:accent5>
        <a:srgbClr val="983222"/>
      </a:accent5>
      <a:accent6>
        <a:srgbClr val="FFFFFF"/>
      </a:accent6>
      <a:hlink>
        <a:srgbClr val="A4AEB5"/>
      </a:hlink>
      <a:folHlink>
        <a:srgbClr val="983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Theme">
  <a:themeElements>
    <a:clrScheme name="GAA 1">
      <a:dk1>
        <a:srgbClr val="6C6F70"/>
      </a:dk1>
      <a:lt1>
        <a:srgbClr val="FFFFFF"/>
      </a:lt1>
      <a:dk2>
        <a:srgbClr val="005B82"/>
      </a:dk2>
      <a:lt2>
        <a:srgbClr val="989B97"/>
      </a:lt2>
      <a:accent1>
        <a:srgbClr val="6C6F70"/>
      </a:accent1>
      <a:accent2>
        <a:srgbClr val="983222"/>
      </a:accent2>
      <a:accent3>
        <a:srgbClr val="FFFFFF"/>
      </a:accent3>
      <a:accent4>
        <a:srgbClr val="6C6F70"/>
      </a:accent4>
      <a:accent5>
        <a:srgbClr val="983222"/>
      </a:accent5>
      <a:accent6>
        <a:srgbClr val="FFFFFF"/>
      </a:accent6>
      <a:hlink>
        <a:srgbClr val="A4AEB5"/>
      </a:hlink>
      <a:folHlink>
        <a:srgbClr val="983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unch_Night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On-screen Show (4:3)</PresentationFormat>
  <Paragraphs>114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Capture it</vt:lpstr>
      <vt:lpstr>Gill Sans MT</vt:lpstr>
      <vt:lpstr>Segoe UI Semibold</vt:lpstr>
      <vt:lpstr>Wingdings</vt:lpstr>
      <vt:lpstr>Custom Theme</vt:lpstr>
      <vt:lpstr>Office Theme</vt:lpstr>
      <vt:lpstr>1_Custom Theme</vt:lpstr>
      <vt:lpstr>Launch_Night_Final</vt:lpstr>
      <vt:lpstr>PowerPoint Presentation</vt:lpstr>
      <vt:lpstr>Responding to Change</vt:lpstr>
      <vt:lpstr>PowerPoint Presentation</vt:lpstr>
      <vt:lpstr>Changing Community</vt:lpstr>
      <vt:lpstr>Methodology </vt:lpstr>
      <vt:lpstr>Club Structure &amp; Administration</vt:lpstr>
      <vt:lpstr>Key Benefits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colmcummins</dc:creator>
  <cp:lastModifiedBy>Joseph Blake</cp:lastModifiedBy>
  <cp:revision>18</cp:revision>
  <dcterms:created xsi:type="dcterms:W3CDTF">2020-04-28T21:28:52Z</dcterms:created>
  <dcterms:modified xsi:type="dcterms:W3CDTF">2020-05-04T13:49:03Z</dcterms:modified>
</cp:coreProperties>
</file>